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57" r:id="rId4"/>
    <p:sldId id="272" r:id="rId5"/>
    <p:sldId id="273" r:id="rId6"/>
    <p:sldId id="27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FA5804-A5FE-4946-84BA-03D8BBD59F80}">
          <p14:sldIdLst>
            <p14:sldId id="256"/>
            <p14:sldId id="257"/>
            <p14:sldId id="272"/>
            <p14:sldId id="273"/>
            <p14:sldId id="27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2AC0-11F9-4603-8AB6-70AFBDF1E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55E84-93F5-4E46-A451-EF41F33BC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7DE7A-EEAD-4492-8F4A-0CD94DFF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393A9-D875-4E5E-A44F-3E8D429B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5DC1B-1260-45DC-A025-7C694297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8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71C8-9C84-4912-9294-03A85E9A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B43D7-F579-4801-A82E-7D9B1C283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AD3B8-0466-45D7-907D-0F223C2B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4D9BB-DC47-4F3D-8BBA-30CDA6EA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5915-DAE9-4137-ABFF-6B87AC28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9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AF2004-0476-42D6-9248-3FFFC57AD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517BB-53B2-4A08-A153-FB9ECF06C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D3D5C-B7AF-443C-9FFC-A4386A9D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6FEF4-A068-4BDF-84FD-21D1CE09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CC159-EA8F-4447-9FBF-2B7EDF38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20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BC2E-BCF2-468D-97A1-DDD43602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3BFC0-9D9E-4352-A488-614B0124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7F29-6AB2-41CD-82AE-D4444908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6BE6-E481-452D-AC2A-41056F97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83A1-F4EA-48BB-80B9-F5EFEA96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9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96B1-D473-4ADC-97C2-F7F1AC59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AE0A-78FA-464C-8D5C-DCE242DB6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608D8-0188-4919-9E33-905CB254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12FD-E5A2-4CBF-BAFB-4F4F49CE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FB184-7E1C-48FB-9C23-FCCDE709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D5F3-ADC0-4017-BA86-44CE65DD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EF7B-EA6A-4B9A-8C7D-B403E5CA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6C082-2325-4253-B86C-B95B527F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ABED-D9C7-479A-BC28-BFD0C262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5106-3DD6-4150-881A-05C0E21D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9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CB58-445F-4B4C-B91A-26515878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484B-EDD1-40F3-B156-542117BD9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C79F-BDAA-4ADB-B274-6D361A708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8347-AF8D-4594-8229-A127A83F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71FED-3D36-463E-A33B-7F5F014F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92DA3-579D-43C7-8572-B20CAEE6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599E-937C-4FF1-BA13-76860B34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43B34-4F4F-4FB3-AFEA-CDF294C4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D77F3-2A5F-4E39-B185-BE51FC542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7E053-F7D9-4DE3-861D-083C150F0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484FE-09DD-494E-AFCE-68554E76B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E6869-4D56-42F0-AEA3-696DB673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446E0A-09C1-46B9-B316-BD1B5E7A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91260-9E4C-4ADC-8458-CACA7168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87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09E9-BBBD-4146-BCA3-5E37A988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E1153-E28E-45DE-9807-E0ADD8FE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3BA40-0007-4A19-BC1F-6B5FFEB2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77A2-1324-4702-9F62-3495532A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10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E886E-4861-4CCA-8E73-F38B9A5C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2CE4A-B11E-40D4-BC89-9DD99851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E6D1-1F85-4029-835A-B95A665E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7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67F3-67A8-40B9-90DC-3905B7F1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42AE-32DC-451C-B8B3-959896BC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BADC3-1FEF-4FAD-B397-80F472D2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DF918-30F0-4C8E-B826-F105600C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646ED-721E-4AB2-A6E2-EF758ED4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E877B-EB40-4541-9CED-434D744D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C216-8DCF-4890-888E-A7C606B0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D178E-E842-467D-A091-CD4F160DA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60CE-3F8D-43DA-B260-09D9DC81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8432F-9CFF-4B3F-A2D9-3F1CA257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35A12-5397-4E9C-A37C-FD7281E0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365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9307-2003-45C8-9344-977D7643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EBB80-831D-4296-AA0C-8F7600C94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3DE36-B939-44E0-83B1-AD41DB257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8FA6-BC0B-4384-B07F-C232D45E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D9CA3-1465-490D-9CFF-5308074D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3C56-3B16-4AB2-82FE-CB7173C7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4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4B38-D29A-41F4-8E84-98531F35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574FF-119B-4305-9F45-CC0C76B2B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1BF34-6D7F-4116-88A7-01FDE2CA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F618-2306-4104-AC6C-61A3B197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1CE14-6FE7-4F50-9515-DFD5C23A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84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C85D5-3350-4A97-B369-5F5D2EF7A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72B4E-C3EE-41F9-ACBD-A40D31209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351A-2458-4EBE-9CAD-80F0109C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7E8D-4A66-4380-B076-BB70246C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BC58-B641-479D-97FB-8C9587259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538B-F2FC-410F-9102-36325C84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2677D-7730-493C-84A8-3AFD83C1B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E8530-85C4-4654-A63F-F4F674A1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74E36-0CF9-4AA0-B955-9FE27CBD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FF4E-5A39-4303-A458-3DE6DF1F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71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678E4-8515-47F0-B985-162F671C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FD60-C3F6-4D52-B988-589518002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16E2D-CEAE-47C9-8C17-F5C4B44E8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B8F13-203C-4894-8C1E-4239BE70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AF08-0268-4201-942B-C3FD17BB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43D09-137E-4C70-B67E-17D78C8A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88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5FE2-C364-466E-B4E4-B3FE3849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56923-546C-4F29-8790-21056788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F47A6-3312-4E8D-8D14-52ADD1DCB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4CC5B-7FB3-477E-8636-BE7482CB3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E79BC-A39E-406F-A36A-D544C87D1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1E9717-E6A8-4F9F-A2D1-DB39962E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D09BDB-F401-4508-9DBC-A8E9DB7B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E873D-1A6E-4CE3-BF06-C404AB38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70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83BA-18B6-423C-87C2-1A99A71A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2BFB4-269D-4D55-AB5E-B9C834EF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85057-2FC7-4298-9EBE-951694B9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FD939-789E-4265-B78C-02C5F48B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84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5F14B-5898-4494-AAB9-D8C4D6F4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93AF3-0FB6-44FA-BD6B-5238C6D3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A9493-6997-44B2-9BE6-BD49C40E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8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5F23-13FB-409B-86B7-261245DD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426F-DFD0-42F1-AF88-BB6DF9B6D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253F2-7D3B-4D38-8960-F66A69D29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8ECC2-CB50-4DD0-82DD-DA13EC67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3BBDA-9279-42DE-A48E-C722C785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94E46-03C2-4DDB-9D0A-8B2B634A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04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1F7E-60A7-438C-8B02-EE875A6F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A7CB1-92BA-4589-85F9-6F0FD1776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480BF-273D-4103-A2F6-45BC284AC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7818E-DD4F-4BDE-84B7-B918C2627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62519-D166-4F29-A685-6C1C58E0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5265-4621-4CA1-8C05-53DA2B5A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9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FC492-322A-42A9-8A28-EC367B71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BA851-2CCB-43D5-824F-357AEE7B7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3F0BF-5FE5-4AEB-B7CC-312E13F55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CE79-0C4A-4428-94A5-EFB0305BC9A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8F04B-93AC-42CC-B563-782DA3183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63738-83B2-45D1-8779-EA0D63159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0B44-D646-441F-9DF0-0DAFE326C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33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1CF86-307F-4E6E-9DB3-7B6F0EFA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3B90-BDBD-4E52-B9CB-F502336D8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D47D-32C6-40ED-9F71-575884293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D54F-B2C3-4416-8E8B-27C7D790290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5509-1B70-4502-8E93-3713EBA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6EAC0-0BFE-4A9C-8EB8-670DC0D4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fra@gov.bc.c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infra@gov.bc.ca" TargetMode="External"/><Relationship Id="rId5" Type="http://schemas.openxmlformats.org/officeDocument/2006/relationships/hyperlink" Target="mailto:LGIS.AccessRequest@gov.bc.ca" TargetMode="External"/><Relationship Id="rId4" Type="http://schemas.openxmlformats.org/officeDocument/2006/relationships/hyperlink" Target="https://www.localgovernmentinformationsystem.gov.bc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Infrastructure Claims 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Claim Submission &amp; Reports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A817-4256-4A2D-88CB-7CFD7B4ED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After a claim is submitted, the user will be returned to the project screen.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The claim section lists a summary of the claim details: 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0F7737-76DF-451F-9375-B93E9AFFF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87" y="2322946"/>
            <a:ext cx="11106626" cy="22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A817-4256-4A2D-88CB-7CFD7B4ED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 lIns="792000" rIns="792000">
            <a:normAutofit/>
          </a:bodyPr>
          <a:lstStyle/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Details are displayed as: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Claim #: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project claims listed in descending order. To view the claim form, click on the Claim # hyperlink.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Final: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Indicates if the claim has been marked as the Final claim.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Claim Period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Derived from Summary of Expenditures (SOE); displays the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Earliest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Goods and Services/Work Rendered End Date to the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Latest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Goods and Services/Work Rendered End Date.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Date Submitted: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Indicates the date the user submitted the claim.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Claim Status: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Displays current status of claim.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Status Date: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Displays the date that the claim status was last updated.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Claim Total: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Displays claim total, as shown on the SOE and the Claim Form.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Estimated Payment Amount: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Displays the estimated amount that will be paid. </a:t>
            </a:r>
          </a:p>
          <a:p>
            <a:pPr indent="0">
              <a:lnSpc>
                <a:spcPct val="150000"/>
              </a:lnSpc>
              <a:spcBef>
                <a:spcPts val="8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Paid Amount: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Displays the amount paid to the proponent.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Proponent can only edit the claim before it has been submitted. If changes are required after submission, please contact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Infra@gov.bc.ca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or call 250-387-4060.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0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A817-4256-4A2D-88CB-7CFD7B4ED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 lIns="900000" rIns="900000">
            <a:normAutofit/>
          </a:bodyPr>
          <a:lstStyle/>
          <a:p>
            <a:pPr marL="0" indent="0">
              <a:buNone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Users have the ability to generate a printable report showing claim details.  There are two options, Unadjusted (details as submitted) or Adjusted (including any changes made by Ministry staff, post-submission).</a:t>
            </a:r>
          </a:p>
          <a:p>
            <a:pPr marL="0" indent="0">
              <a:buNone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On the main project screen, select a claim by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clicking the claim number (hyperlink). </a:t>
            </a:r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endParaRPr lang="en-CA" sz="1600" dirty="0"/>
          </a:p>
          <a:p>
            <a:endParaRPr lang="en-CA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60922B-1067-431E-803F-555C7DFFF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73" y="2538797"/>
            <a:ext cx="9865254" cy="3492984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7050C1-F530-4559-82C3-ED4ADD163D9C}"/>
              </a:ext>
            </a:extLst>
          </p:cNvPr>
          <p:cNvCxnSpPr/>
          <p:nvPr/>
        </p:nvCxnSpPr>
        <p:spPr>
          <a:xfrm>
            <a:off x="410361" y="5290333"/>
            <a:ext cx="80883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A817-4256-4A2D-88CB-7CFD7B4ED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CA" sz="1600" dirty="0"/>
          </a:p>
          <a:p>
            <a:pPr lvl="3">
              <a:lnSpc>
                <a:spcPct val="150000"/>
              </a:lnSpc>
              <a:spcBef>
                <a:spcPts val="800"/>
              </a:spcBef>
            </a:pP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Click on the Summary of Expenditures tab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Select either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‘Claim Report – Unadjusted’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or ‘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Claim Report - Ministry Adjusted’</a:t>
            </a:r>
          </a:p>
          <a:p>
            <a:pPr marL="1828800" lvl="4" indent="0">
              <a:lnSpc>
                <a:spcPct val="150000"/>
              </a:lnSpc>
              <a:buNone/>
            </a:pP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‘Claim Report - Ministry Adjusted’ available post-submission only.</a:t>
            </a: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70C277-4496-4EF8-9B3A-61C251D6E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71" y="1169503"/>
            <a:ext cx="9319729" cy="3958138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CB3ED5-01F5-4E5A-B790-796B3804BF46}"/>
              </a:ext>
            </a:extLst>
          </p:cNvPr>
          <p:cNvCxnSpPr/>
          <p:nvPr/>
        </p:nvCxnSpPr>
        <p:spPr>
          <a:xfrm flipH="1">
            <a:off x="6251509" y="3657600"/>
            <a:ext cx="8677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B6BC5B-E060-45EB-B089-55882ABBBF6E}"/>
              </a:ext>
            </a:extLst>
          </p:cNvPr>
          <p:cNvCxnSpPr>
            <a:cxnSpLocks/>
          </p:cNvCxnSpPr>
          <p:nvPr/>
        </p:nvCxnSpPr>
        <p:spPr>
          <a:xfrm>
            <a:off x="1434671" y="813349"/>
            <a:ext cx="845980" cy="289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36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br>
              <a:rPr lang="en-US" sz="2700" dirty="0">
                <a:solidFill>
                  <a:schemeClr val="bg1"/>
                </a:solidFill>
              </a:rPr>
            </a:b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2295144" y="2944536"/>
            <a:ext cx="7772400" cy="33710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LGIS Website :</a:t>
            </a:r>
          </a:p>
          <a:p>
            <a:pPr lvl="0">
              <a:defRPr/>
            </a:pPr>
            <a:b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800" dirty="0"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</a:t>
            </a:r>
            <a:endParaRPr lang="en-CA" sz="1800" dirty="0"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CA" sz="1800" dirty="0"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access and technical assistance please contact: </a:t>
            </a:r>
            <a:b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Phone: (250) 953-3008</a:t>
            </a:r>
            <a:b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 : </a:t>
            </a:r>
            <a:r>
              <a:rPr lang="en-CA" sz="1800" dirty="0"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endParaRPr lang="en-CA" sz="1800" dirty="0"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CA" sz="1800" dirty="0"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program and claim assistance please contact: </a:t>
            </a:r>
            <a:b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Phone: (250) 387-4060</a:t>
            </a:r>
            <a:b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 : </a:t>
            </a:r>
            <a:r>
              <a:rPr lang="en-CA" sz="1800" dirty="0"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endParaRPr lang="en-CA" sz="1800" dirty="0"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0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288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Myriad Web Pro Condensed</vt:lpstr>
      <vt:lpstr>Office Theme</vt:lpstr>
      <vt:lpstr>1_Office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Kellan MAH:EX</dc:creator>
  <cp:lastModifiedBy>Coe, Donna MAH:EX</cp:lastModifiedBy>
  <cp:revision>19</cp:revision>
  <dcterms:created xsi:type="dcterms:W3CDTF">2019-10-22T21:57:38Z</dcterms:created>
  <dcterms:modified xsi:type="dcterms:W3CDTF">2020-03-30T20:35:28Z</dcterms:modified>
</cp:coreProperties>
</file>