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 id="2147483685" r:id="rId2"/>
  </p:sldMasterIdLst>
  <p:sldIdLst>
    <p:sldId id="256" r:id="rId3"/>
    <p:sldId id="280" r:id="rId4"/>
    <p:sldId id="258" r:id="rId5"/>
    <p:sldId id="259" r:id="rId6"/>
    <p:sldId id="264" r:id="rId7"/>
    <p:sldId id="282" r:id="rId8"/>
    <p:sldId id="28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8" d="100"/>
          <a:sy n="68" d="100"/>
        </p:scale>
        <p:origin x="39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4C5CE-94F1-4B7A-B8FE-23B4D105F3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F1E83F2C-5C22-4563-9CD7-FBB2C2454E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51F19B80-ADC4-4288-84EA-85C8FD71DB85}"/>
              </a:ext>
            </a:extLst>
          </p:cNvPr>
          <p:cNvSpPr>
            <a:spLocks noGrp="1"/>
          </p:cNvSpPr>
          <p:nvPr>
            <p:ph type="dt" sz="half" idx="10"/>
          </p:nvPr>
        </p:nvSpPr>
        <p:spPr/>
        <p:txBody>
          <a:bodyPr/>
          <a:lstStyle/>
          <a:p>
            <a:fld id="{3659D1C9-F17E-4B3A-A08E-6F1DABE33137}" type="datetimeFigureOut">
              <a:rPr lang="en-CA" smtClean="0"/>
              <a:t>2020-03-30</a:t>
            </a:fld>
            <a:endParaRPr lang="en-CA"/>
          </a:p>
        </p:txBody>
      </p:sp>
      <p:sp>
        <p:nvSpPr>
          <p:cNvPr id="5" name="Footer Placeholder 4">
            <a:extLst>
              <a:ext uri="{FF2B5EF4-FFF2-40B4-BE49-F238E27FC236}">
                <a16:creationId xmlns:a16="http://schemas.microsoft.com/office/drawing/2014/main" id="{BA30C8E9-0354-4E50-A19C-84CC7969A36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F7B08BA-B5F8-4C4A-98EA-AB50F11C6375}"/>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1837918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C6B86-5C66-463E-8052-AB795BDAA04D}"/>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F962EFA-F9C3-4FE2-A398-811C74E9D1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60DA6B3-8877-42A5-BCA0-907D145E5CCD}"/>
              </a:ext>
            </a:extLst>
          </p:cNvPr>
          <p:cNvSpPr>
            <a:spLocks noGrp="1"/>
          </p:cNvSpPr>
          <p:nvPr>
            <p:ph type="dt" sz="half" idx="10"/>
          </p:nvPr>
        </p:nvSpPr>
        <p:spPr/>
        <p:txBody>
          <a:bodyPr/>
          <a:lstStyle/>
          <a:p>
            <a:fld id="{3659D1C9-F17E-4B3A-A08E-6F1DABE33137}" type="datetimeFigureOut">
              <a:rPr lang="en-CA" smtClean="0"/>
              <a:t>2020-03-30</a:t>
            </a:fld>
            <a:endParaRPr lang="en-CA"/>
          </a:p>
        </p:txBody>
      </p:sp>
      <p:sp>
        <p:nvSpPr>
          <p:cNvPr id="5" name="Footer Placeholder 4">
            <a:extLst>
              <a:ext uri="{FF2B5EF4-FFF2-40B4-BE49-F238E27FC236}">
                <a16:creationId xmlns:a16="http://schemas.microsoft.com/office/drawing/2014/main" id="{984DDC61-99E8-429B-AFDE-5B7F0FC9485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C158CAF-9F2E-43B6-8C54-DB9205A1DDEC}"/>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2052202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BE5FD1-2617-4709-AC47-FC30751A40E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6984D83-252C-474C-A3D6-D976D653CC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E6C81E7-9648-4140-9C80-4078BECF1D2F}"/>
              </a:ext>
            </a:extLst>
          </p:cNvPr>
          <p:cNvSpPr>
            <a:spLocks noGrp="1"/>
          </p:cNvSpPr>
          <p:nvPr>
            <p:ph type="dt" sz="half" idx="10"/>
          </p:nvPr>
        </p:nvSpPr>
        <p:spPr/>
        <p:txBody>
          <a:bodyPr/>
          <a:lstStyle/>
          <a:p>
            <a:fld id="{3659D1C9-F17E-4B3A-A08E-6F1DABE33137}" type="datetimeFigureOut">
              <a:rPr lang="en-CA" smtClean="0"/>
              <a:t>2020-03-30</a:t>
            </a:fld>
            <a:endParaRPr lang="en-CA"/>
          </a:p>
        </p:txBody>
      </p:sp>
      <p:sp>
        <p:nvSpPr>
          <p:cNvPr id="5" name="Footer Placeholder 4">
            <a:extLst>
              <a:ext uri="{FF2B5EF4-FFF2-40B4-BE49-F238E27FC236}">
                <a16:creationId xmlns:a16="http://schemas.microsoft.com/office/drawing/2014/main" id="{4B6DA52D-2B65-4FE9-9FF0-47752486705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0C8FB8A-BE06-449F-90F7-565161F877F0}"/>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2985087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3BC2E-BCF2-468D-97A1-DDD43602A6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43BFC0-9D9E-4352-A488-614B012469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F17F29-6AB2-41CD-82AE-D4444908D3AE}"/>
              </a:ext>
            </a:extLst>
          </p:cNvPr>
          <p:cNvSpPr>
            <a:spLocks noGrp="1"/>
          </p:cNvSpPr>
          <p:nvPr>
            <p:ph type="dt" sz="half" idx="10"/>
          </p:nvPr>
        </p:nvSpPr>
        <p:spPr/>
        <p:txBody>
          <a:bodyPr/>
          <a:lstStyle/>
          <a:p>
            <a:fld id="{C214D54F-B2C3-4416-8E8B-27C7D790290E}" type="datetimeFigureOut">
              <a:rPr lang="en-US" smtClean="0"/>
              <a:t>3/30/2020</a:t>
            </a:fld>
            <a:endParaRPr lang="en-US"/>
          </a:p>
        </p:txBody>
      </p:sp>
      <p:sp>
        <p:nvSpPr>
          <p:cNvPr id="5" name="Footer Placeholder 4">
            <a:extLst>
              <a:ext uri="{FF2B5EF4-FFF2-40B4-BE49-F238E27FC236}">
                <a16:creationId xmlns:a16="http://schemas.microsoft.com/office/drawing/2014/main" id="{E7CA6BE6-E481-452D-AC2A-41056F9778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D683A1-F4EA-48BB-80B9-F5EFEA967317}"/>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3560302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A96B1-D473-4ADC-97C2-F7F1AC59AF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20AE0A-78FA-464C-8D5C-DCE242DB66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3608D8-0188-4919-9E33-905CB254DC25}"/>
              </a:ext>
            </a:extLst>
          </p:cNvPr>
          <p:cNvSpPr>
            <a:spLocks noGrp="1"/>
          </p:cNvSpPr>
          <p:nvPr>
            <p:ph type="dt" sz="half" idx="10"/>
          </p:nvPr>
        </p:nvSpPr>
        <p:spPr/>
        <p:txBody>
          <a:bodyPr/>
          <a:lstStyle/>
          <a:p>
            <a:fld id="{C214D54F-B2C3-4416-8E8B-27C7D790290E}" type="datetimeFigureOut">
              <a:rPr lang="en-US" smtClean="0"/>
              <a:t>3/30/2020</a:t>
            </a:fld>
            <a:endParaRPr lang="en-US"/>
          </a:p>
        </p:txBody>
      </p:sp>
      <p:sp>
        <p:nvSpPr>
          <p:cNvPr id="5" name="Footer Placeholder 4">
            <a:extLst>
              <a:ext uri="{FF2B5EF4-FFF2-40B4-BE49-F238E27FC236}">
                <a16:creationId xmlns:a16="http://schemas.microsoft.com/office/drawing/2014/main" id="{2A2012FD-E5A2-4CBF-BAFB-4F4F49CE4A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FFB184-7E1C-48FB-9C23-FCCDE709EE16}"/>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8311837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0D5F3-ADC0-4017-BA86-44CE65DD58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47EF7B-EA6A-4B9A-8C7D-B403E5CA96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E6C082-2325-4253-B86C-B95B527F8622}"/>
              </a:ext>
            </a:extLst>
          </p:cNvPr>
          <p:cNvSpPr>
            <a:spLocks noGrp="1"/>
          </p:cNvSpPr>
          <p:nvPr>
            <p:ph type="dt" sz="half" idx="10"/>
          </p:nvPr>
        </p:nvSpPr>
        <p:spPr/>
        <p:txBody>
          <a:bodyPr/>
          <a:lstStyle/>
          <a:p>
            <a:fld id="{C214D54F-B2C3-4416-8E8B-27C7D790290E}" type="datetimeFigureOut">
              <a:rPr lang="en-US" smtClean="0"/>
              <a:t>3/30/2020</a:t>
            </a:fld>
            <a:endParaRPr lang="en-US"/>
          </a:p>
        </p:txBody>
      </p:sp>
      <p:sp>
        <p:nvSpPr>
          <p:cNvPr id="5" name="Footer Placeholder 4">
            <a:extLst>
              <a:ext uri="{FF2B5EF4-FFF2-40B4-BE49-F238E27FC236}">
                <a16:creationId xmlns:a16="http://schemas.microsoft.com/office/drawing/2014/main" id="{4E22ABED-D9C7-479A-BC28-BFD0C26234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CF5106-3DD6-4150-881A-05C0E21D3C3D}"/>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562640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3CB58-445F-4B4C-B91A-26515878DD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E3484B-EDD1-40F3-B156-542117BD90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57C79F-BDAA-4ADB-B274-6D361A7082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818347-AF8D-4594-8229-A127A83F7C2B}"/>
              </a:ext>
            </a:extLst>
          </p:cNvPr>
          <p:cNvSpPr>
            <a:spLocks noGrp="1"/>
          </p:cNvSpPr>
          <p:nvPr>
            <p:ph type="dt" sz="half" idx="10"/>
          </p:nvPr>
        </p:nvSpPr>
        <p:spPr/>
        <p:txBody>
          <a:bodyPr/>
          <a:lstStyle/>
          <a:p>
            <a:fld id="{C214D54F-B2C3-4416-8E8B-27C7D790290E}" type="datetimeFigureOut">
              <a:rPr lang="en-US" smtClean="0"/>
              <a:t>3/30/2020</a:t>
            </a:fld>
            <a:endParaRPr lang="en-US"/>
          </a:p>
        </p:txBody>
      </p:sp>
      <p:sp>
        <p:nvSpPr>
          <p:cNvPr id="6" name="Footer Placeholder 5">
            <a:extLst>
              <a:ext uri="{FF2B5EF4-FFF2-40B4-BE49-F238E27FC236}">
                <a16:creationId xmlns:a16="http://schemas.microsoft.com/office/drawing/2014/main" id="{C7A71FED-3D36-463E-A33B-7F5F014F8B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992DA3-579D-43C7-8572-B20CAEE6426D}"/>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20891969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A599E-937C-4FF1-BA13-76860B3438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143B34-4F4F-4FB3-AFEA-CDF294C429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5D77F3-2A5F-4E39-B185-BE51FC542B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037E053-F7D9-4DE3-861D-083C150F00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4484FE-09DD-494E-AFCE-68554E76B3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7E6869-4D56-42F0-AEA3-696DB6734071}"/>
              </a:ext>
            </a:extLst>
          </p:cNvPr>
          <p:cNvSpPr>
            <a:spLocks noGrp="1"/>
          </p:cNvSpPr>
          <p:nvPr>
            <p:ph type="dt" sz="half" idx="10"/>
          </p:nvPr>
        </p:nvSpPr>
        <p:spPr/>
        <p:txBody>
          <a:bodyPr/>
          <a:lstStyle/>
          <a:p>
            <a:fld id="{C214D54F-B2C3-4416-8E8B-27C7D790290E}" type="datetimeFigureOut">
              <a:rPr lang="en-US" smtClean="0"/>
              <a:t>3/30/2020</a:t>
            </a:fld>
            <a:endParaRPr lang="en-US"/>
          </a:p>
        </p:txBody>
      </p:sp>
      <p:sp>
        <p:nvSpPr>
          <p:cNvPr id="8" name="Footer Placeholder 7">
            <a:extLst>
              <a:ext uri="{FF2B5EF4-FFF2-40B4-BE49-F238E27FC236}">
                <a16:creationId xmlns:a16="http://schemas.microsoft.com/office/drawing/2014/main" id="{8D446E0A-09C1-46B9-B316-BD1B5E7A2F3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091260-9E4C-4ADC-8458-CACA71686447}"/>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21121296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C09E9-BBBD-4146-BCA3-5E37A9880E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8E1153-E28E-45DE-9807-E0ADD8FE5A87}"/>
              </a:ext>
            </a:extLst>
          </p:cNvPr>
          <p:cNvSpPr>
            <a:spLocks noGrp="1"/>
          </p:cNvSpPr>
          <p:nvPr>
            <p:ph type="dt" sz="half" idx="10"/>
          </p:nvPr>
        </p:nvSpPr>
        <p:spPr/>
        <p:txBody>
          <a:bodyPr/>
          <a:lstStyle/>
          <a:p>
            <a:fld id="{C214D54F-B2C3-4416-8E8B-27C7D790290E}" type="datetimeFigureOut">
              <a:rPr lang="en-US" smtClean="0"/>
              <a:t>3/30/2020</a:t>
            </a:fld>
            <a:endParaRPr lang="en-US"/>
          </a:p>
        </p:txBody>
      </p:sp>
      <p:sp>
        <p:nvSpPr>
          <p:cNvPr id="4" name="Footer Placeholder 3">
            <a:extLst>
              <a:ext uri="{FF2B5EF4-FFF2-40B4-BE49-F238E27FC236}">
                <a16:creationId xmlns:a16="http://schemas.microsoft.com/office/drawing/2014/main" id="{AA83BA40-0007-4A19-BC1F-6B5FFEB25D8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CF77A2-1324-4702-9F62-3495532ACD12}"/>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6070369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8E886E-4861-4CCA-8E73-F38B9A5CB4E3}"/>
              </a:ext>
            </a:extLst>
          </p:cNvPr>
          <p:cNvSpPr>
            <a:spLocks noGrp="1"/>
          </p:cNvSpPr>
          <p:nvPr>
            <p:ph type="dt" sz="half" idx="10"/>
          </p:nvPr>
        </p:nvSpPr>
        <p:spPr/>
        <p:txBody>
          <a:bodyPr/>
          <a:lstStyle/>
          <a:p>
            <a:fld id="{C214D54F-B2C3-4416-8E8B-27C7D790290E}" type="datetimeFigureOut">
              <a:rPr lang="en-US" smtClean="0"/>
              <a:t>3/30/2020</a:t>
            </a:fld>
            <a:endParaRPr lang="en-US"/>
          </a:p>
        </p:txBody>
      </p:sp>
      <p:sp>
        <p:nvSpPr>
          <p:cNvPr id="3" name="Footer Placeholder 2">
            <a:extLst>
              <a:ext uri="{FF2B5EF4-FFF2-40B4-BE49-F238E27FC236}">
                <a16:creationId xmlns:a16="http://schemas.microsoft.com/office/drawing/2014/main" id="{ADF2CE4A-B11E-40D4-BC89-9DD99851B5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612E6D1-1F85-4029-835A-B95A665EEFF6}"/>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13185207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E67F3-67A8-40B9-90DC-3905B7F1CA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3EA42AE-32DC-451C-B8B3-959896BCE8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CBADC3-1FEF-4FAD-B397-80F472D2CF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4DF918-30F0-4C8E-B826-F105600C44B4}"/>
              </a:ext>
            </a:extLst>
          </p:cNvPr>
          <p:cNvSpPr>
            <a:spLocks noGrp="1"/>
          </p:cNvSpPr>
          <p:nvPr>
            <p:ph type="dt" sz="half" idx="10"/>
          </p:nvPr>
        </p:nvSpPr>
        <p:spPr/>
        <p:txBody>
          <a:bodyPr/>
          <a:lstStyle/>
          <a:p>
            <a:fld id="{C214D54F-B2C3-4416-8E8B-27C7D790290E}" type="datetimeFigureOut">
              <a:rPr lang="en-US" smtClean="0"/>
              <a:t>3/30/2020</a:t>
            </a:fld>
            <a:endParaRPr lang="en-US"/>
          </a:p>
        </p:txBody>
      </p:sp>
      <p:sp>
        <p:nvSpPr>
          <p:cNvPr id="6" name="Footer Placeholder 5">
            <a:extLst>
              <a:ext uri="{FF2B5EF4-FFF2-40B4-BE49-F238E27FC236}">
                <a16:creationId xmlns:a16="http://schemas.microsoft.com/office/drawing/2014/main" id="{91E646ED-721E-4AB2-A6E2-EF758ED43D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6E877B-EB40-4541-9CED-434D744D0D00}"/>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1785485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58315-02A7-488F-8952-6ED0C9BB766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D07970C9-5FC7-4A20-AE4B-1A52176564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C0F60A7-3F28-41B9-9FBE-3AC48D72EA79}"/>
              </a:ext>
            </a:extLst>
          </p:cNvPr>
          <p:cNvSpPr>
            <a:spLocks noGrp="1"/>
          </p:cNvSpPr>
          <p:nvPr>
            <p:ph type="dt" sz="half" idx="10"/>
          </p:nvPr>
        </p:nvSpPr>
        <p:spPr/>
        <p:txBody>
          <a:bodyPr/>
          <a:lstStyle/>
          <a:p>
            <a:fld id="{3659D1C9-F17E-4B3A-A08E-6F1DABE33137}" type="datetimeFigureOut">
              <a:rPr lang="en-CA" smtClean="0"/>
              <a:t>2020-03-30</a:t>
            </a:fld>
            <a:endParaRPr lang="en-CA"/>
          </a:p>
        </p:txBody>
      </p:sp>
      <p:sp>
        <p:nvSpPr>
          <p:cNvPr id="5" name="Footer Placeholder 4">
            <a:extLst>
              <a:ext uri="{FF2B5EF4-FFF2-40B4-BE49-F238E27FC236}">
                <a16:creationId xmlns:a16="http://schemas.microsoft.com/office/drawing/2014/main" id="{F579287D-5E73-4183-9EE8-72368F26DF0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EC9395F-FC5C-4F5B-B143-F8E88EC286F5}"/>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6217645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89307-2003-45C8-9344-977D764356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EEBB80-831D-4296-AA0C-8F7600C94B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F3DE36-B939-44E0-83B1-AD41DB257D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998FA6-BC0B-4384-B07F-C232D45E62D2}"/>
              </a:ext>
            </a:extLst>
          </p:cNvPr>
          <p:cNvSpPr>
            <a:spLocks noGrp="1"/>
          </p:cNvSpPr>
          <p:nvPr>
            <p:ph type="dt" sz="half" idx="10"/>
          </p:nvPr>
        </p:nvSpPr>
        <p:spPr/>
        <p:txBody>
          <a:bodyPr/>
          <a:lstStyle/>
          <a:p>
            <a:fld id="{C214D54F-B2C3-4416-8E8B-27C7D790290E}" type="datetimeFigureOut">
              <a:rPr lang="en-US" smtClean="0"/>
              <a:t>3/30/2020</a:t>
            </a:fld>
            <a:endParaRPr lang="en-US"/>
          </a:p>
        </p:txBody>
      </p:sp>
      <p:sp>
        <p:nvSpPr>
          <p:cNvPr id="6" name="Footer Placeholder 5">
            <a:extLst>
              <a:ext uri="{FF2B5EF4-FFF2-40B4-BE49-F238E27FC236}">
                <a16:creationId xmlns:a16="http://schemas.microsoft.com/office/drawing/2014/main" id="{F0FD9CA3-1465-490D-9CFF-5308074DAE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9A3C56-3B16-4AB2-82FE-CB7173C77F0B}"/>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19146557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04B38-D29A-41F4-8E84-98531F356F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D6574FF-119B-4305-9F45-CC0C76B2BF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01BF34-6D7F-4116-88A7-01FDE2CA2BDA}"/>
              </a:ext>
            </a:extLst>
          </p:cNvPr>
          <p:cNvSpPr>
            <a:spLocks noGrp="1"/>
          </p:cNvSpPr>
          <p:nvPr>
            <p:ph type="dt" sz="half" idx="10"/>
          </p:nvPr>
        </p:nvSpPr>
        <p:spPr/>
        <p:txBody>
          <a:bodyPr/>
          <a:lstStyle/>
          <a:p>
            <a:fld id="{C214D54F-B2C3-4416-8E8B-27C7D790290E}" type="datetimeFigureOut">
              <a:rPr lang="en-US" smtClean="0"/>
              <a:t>3/30/2020</a:t>
            </a:fld>
            <a:endParaRPr lang="en-US"/>
          </a:p>
        </p:txBody>
      </p:sp>
      <p:sp>
        <p:nvSpPr>
          <p:cNvPr id="5" name="Footer Placeholder 4">
            <a:extLst>
              <a:ext uri="{FF2B5EF4-FFF2-40B4-BE49-F238E27FC236}">
                <a16:creationId xmlns:a16="http://schemas.microsoft.com/office/drawing/2014/main" id="{FC17F618-2306-4104-AC6C-61A3B197BE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31CE14-6FE7-4F50-9515-DFD5C23ABAD8}"/>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30525852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2C85D5-3350-4A97-B369-5F5D2EF7AF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DF72B4E-C3EE-41F9-ACBD-A40D31209F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16351A-2458-4EBE-9CAD-80F0109C2D09}"/>
              </a:ext>
            </a:extLst>
          </p:cNvPr>
          <p:cNvSpPr>
            <a:spLocks noGrp="1"/>
          </p:cNvSpPr>
          <p:nvPr>
            <p:ph type="dt" sz="half" idx="10"/>
          </p:nvPr>
        </p:nvSpPr>
        <p:spPr/>
        <p:txBody>
          <a:bodyPr/>
          <a:lstStyle/>
          <a:p>
            <a:fld id="{C214D54F-B2C3-4416-8E8B-27C7D790290E}" type="datetimeFigureOut">
              <a:rPr lang="en-US" smtClean="0"/>
              <a:t>3/30/2020</a:t>
            </a:fld>
            <a:endParaRPr lang="en-US"/>
          </a:p>
        </p:txBody>
      </p:sp>
      <p:sp>
        <p:nvSpPr>
          <p:cNvPr id="5" name="Footer Placeholder 4">
            <a:extLst>
              <a:ext uri="{FF2B5EF4-FFF2-40B4-BE49-F238E27FC236}">
                <a16:creationId xmlns:a16="http://schemas.microsoft.com/office/drawing/2014/main" id="{80017E8D-4A66-4380-B076-BB70246CD0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A2BC58-B641-479D-97FB-8C958725985B}"/>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447698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A72FC-65A6-4DDD-90A7-7BB5D2F54F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134746D8-C47D-4B1F-9742-8DD4707428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5B26B2-8B5A-4BE1-BAA0-19A6F0E175FB}"/>
              </a:ext>
            </a:extLst>
          </p:cNvPr>
          <p:cNvSpPr>
            <a:spLocks noGrp="1"/>
          </p:cNvSpPr>
          <p:nvPr>
            <p:ph type="dt" sz="half" idx="10"/>
          </p:nvPr>
        </p:nvSpPr>
        <p:spPr/>
        <p:txBody>
          <a:bodyPr/>
          <a:lstStyle/>
          <a:p>
            <a:fld id="{3659D1C9-F17E-4B3A-A08E-6F1DABE33137}" type="datetimeFigureOut">
              <a:rPr lang="en-CA" smtClean="0"/>
              <a:t>2020-03-30</a:t>
            </a:fld>
            <a:endParaRPr lang="en-CA"/>
          </a:p>
        </p:txBody>
      </p:sp>
      <p:sp>
        <p:nvSpPr>
          <p:cNvPr id="5" name="Footer Placeholder 4">
            <a:extLst>
              <a:ext uri="{FF2B5EF4-FFF2-40B4-BE49-F238E27FC236}">
                <a16:creationId xmlns:a16="http://schemas.microsoft.com/office/drawing/2014/main" id="{4A1842A3-0156-4518-9D1F-E91B6788B70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C224443-13BF-4322-B6AE-B84F1523D08E}"/>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1228675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3356-9233-4260-A678-3D57FF5CF86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1C1EEE1-AC08-40CE-A0C6-AA6D4BD9A6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403A1A4F-5BEC-45B4-B185-9F0F544BAE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542D64C-8521-4383-B323-0D1A7B2DB1B1}"/>
              </a:ext>
            </a:extLst>
          </p:cNvPr>
          <p:cNvSpPr>
            <a:spLocks noGrp="1"/>
          </p:cNvSpPr>
          <p:nvPr>
            <p:ph type="dt" sz="half" idx="10"/>
          </p:nvPr>
        </p:nvSpPr>
        <p:spPr/>
        <p:txBody>
          <a:bodyPr/>
          <a:lstStyle/>
          <a:p>
            <a:fld id="{3659D1C9-F17E-4B3A-A08E-6F1DABE33137}" type="datetimeFigureOut">
              <a:rPr lang="en-CA" smtClean="0"/>
              <a:t>2020-03-30</a:t>
            </a:fld>
            <a:endParaRPr lang="en-CA"/>
          </a:p>
        </p:txBody>
      </p:sp>
      <p:sp>
        <p:nvSpPr>
          <p:cNvPr id="6" name="Footer Placeholder 5">
            <a:extLst>
              <a:ext uri="{FF2B5EF4-FFF2-40B4-BE49-F238E27FC236}">
                <a16:creationId xmlns:a16="http://schemas.microsoft.com/office/drawing/2014/main" id="{DB35EC02-8D82-4A31-91F8-7EB148B9A33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37525B4-F339-421E-86E7-412C2A49A08D}"/>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3404580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44EE6-70FD-463E-ADEB-8E3BBEFD97AF}"/>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C3DC0F8-7880-4749-AD2A-38C85B4DAD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3BC9AE-7BB6-432C-B0BF-E63208CBB3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59A22BF5-7E37-4F4A-9B92-5FF8A52F8D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1CD0FA-D34E-4094-9550-0D188A0BB2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9DAC394D-B00C-4C97-BEBC-836E910B3369}"/>
              </a:ext>
            </a:extLst>
          </p:cNvPr>
          <p:cNvSpPr>
            <a:spLocks noGrp="1"/>
          </p:cNvSpPr>
          <p:nvPr>
            <p:ph type="dt" sz="half" idx="10"/>
          </p:nvPr>
        </p:nvSpPr>
        <p:spPr/>
        <p:txBody>
          <a:bodyPr/>
          <a:lstStyle/>
          <a:p>
            <a:fld id="{3659D1C9-F17E-4B3A-A08E-6F1DABE33137}" type="datetimeFigureOut">
              <a:rPr lang="en-CA" smtClean="0"/>
              <a:t>2020-03-30</a:t>
            </a:fld>
            <a:endParaRPr lang="en-CA"/>
          </a:p>
        </p:txBody>
      </p:sp>
      <p:sp>
        <p:nvSpPr>
          <p:cNvPr id="8" name="Footer Placeholder 7">
            <a:extLst>
              <a:ext uri="{FF2B5EF4-FFF2-40B4-BE49-F238E27FC236}">
                <a16:creationId xmlns:a16="http://schemas.microsoft.com/office/drawing/2014/main" id="{3A3F6674-D9EB-4386-8B02-86208FCF0F5D}"/>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56FA7C3C-907C-4030-93DD-68D93F891478}"/>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2177304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9FF6B-864B-4B1A-BFB4-786E53C50463}"/>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6A6B7864-857E-422C-8CE7-3D2FDECA56CA}"/>
              </a:ext>
            </a:extLst>
          </p:cNvPr>
          <p:cNvSpPr>
            <a:spLocks noGrp="1"/>
          </p:cNvSpPr>
          <p:nvPr>
            <p:ph type="dt" sz="half" idx="10"/>
          </p:nvPr>
        </p:nvSpPr>
        <p:spPr/>
        <p:txBody>
          <a:bodyPr/>
          <a:lstStyle/>
          <a:p>
            <a:fld id="{3659D1C9-F17E-4B3A-A08E-6F1DABE33137}" type="datetimeFigureOut">
              <a:rPr lang="en-CA" smtClean="0"/>
              <a:t>2020-03-30</a:t>
            </a:fld>
            <a:endParaRPr lang="en-CA"/>
          </a:p>
        </p:txBody>
      </p:sp>
      <p:sp>
        <p:nvSpPr>
          <p:cNvPr id="4" name="Footer Placeholder 3">
            <a:extLst>
              <a:ext uri="{FF2B5EF4-FFF2-40B4-BE49-F238E27FC236}">
                <a16:creationId xmlns:a16="http://schemas.microsoft.com/office/drawing/2014/main" id="{72C83F9E-B6C4-4982-ADF2-1EE9C6F3A904}"/>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332E9740-3316-4AD0-9CDE-5BBE0542AF71}"/>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1522968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BCFAB1-4075-4BBF-8D9D-F67DE3F4BE98}"/>
              </a:ext>
            </a:extLst>
          </p:cNvPr>
          <p:cNvSpPr>
            <a:spLocks noGrp="1"/>
          </p:cNvSpPr>
          <p:nvPr>
            <p:ph type="dt" sz="half" idx="10"/>
          </p:nvPr>
        </p:nvSpPr>
        <p:spPr/>
        <p:txBody>
          <a:bodyPr/>
          <a:lstStyle/>
          <a:p>
            <a:fld id="{3659D1C9-F17E-4B3A-A08E-6F1DABE33137}" type="datetimeFigureOut">
              <a:rPr lang="en-CA" smtClean="0"/>
              <a:t>2020-03-30</a:t>
            </a:fld>
            <a:endParaRPr lang="en-CA"/>
          </a:p>
        </p:txBody>
      </p:sp>
      <p:sp>
        <p:nvSpPr>
          <p:cNvPr id="3" name="Footer Placeholder 2">
            <a:extLst>
              <a:ext uri="{FF2B5EF4-FFF2-40B4-BE49-F238E27FC236}">
                <a16:creationId xmlns:a16="http://schemas.microsoft.com/office/drawing/2014/main" id="{9BF982A5-C4D9-4F05-AFC2-737135858D65}"/>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3A03FEF4-4621-4C8C-BE85-7C34824FCD4F}"/>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2230079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BF-451A-40D5-9A3C-C1FE4E43B0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3D7A9566-3499-42F1-B8EA-70E5DE44D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C19BF838-F6E7-405F-A9D3-5B21FB301C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562DA0-368C-418B-917F-856CF604461E}"/>
              </a:ext>
            </a:extLst>
          </p:cNvPr>
          <p:cNvSpPr>
            <a:spLocks noGrp="1"/>
          </p:cNvSpPr>
          <p:nvPr>
            <p:ph type="dt" sz="half" idx="10"/>
          </p:nvPr>
        </p:nvSpPr>
        <p:spPr/>
        <p:txBody>
          <a:bodyPr/>
          <a:lstStyle/>
          <a:p>
            <a:fld id="{3659D1C9-F17E-4B3A-A08E-6F1DABE33137}" type="datetimeFigureOut">
              <a:rPr lang="en-CA" smtClean="0"/>
              <a:t>2020-03-30</a:t>
            </a:fld>
            <a:endParaRPr lang="en-CA"/>
          </a:p>
        </p:txBody>
      </p:sp>
      <p:sp>
        <p:nvSpPr>
          <p:cNvPr id="6" name="Footer Placeholder 5">
            <a:extLst>
              <a:ext uri="{FF2B5EF4-FFF2-40B4-BE49-F238E27FC236}">
                <a16:creationId xmlns:a16="http://schemas.microsoft.com/office/drawing/2014/main" id="{B27BD799-ADC5-45BC-BC34-0470538BD78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632EB4B-A754-43B9-8037-E492E02189CB}"/>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2330537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BB51F-3FED-429D-85AB-0EEAB622EC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9030E685-C967-4116-97DF-2FC1B3E8A2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EC8E9EC4-CC95-429B-A810-2375EB15A7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CA5A9D-4366-4687-9E25-2A29B90865F8}"/>
              </a:ext>
            </a:extLst>
          </p:cNvPr>
          <p:cNvSpPr>
            <a:spLocks noGrp="1"/>
          </p:cNvSpPr>
          <p:nvPr>
            <p:ph type="dt" sz="half" idx="10"/>
          </p:nvPr>
        </p:nvSpPr>
        <p:spPr/>
        <p:txBody>
          <a:bodyPr/>
          <a:lstStyle/>
          <a:p>
            <a:fld id="{3659D1C9-F17E-4B3A-A08E-6F1DABE33137}" type="datetimeFigureOut">
              <a:rPr lang="en-CA" smtClean="0"/>
              <a:t>2020-03-30</a:t>
            </a:fld>
            <a:endParaRPr lang="en-CA"/>
          </a:p>
        </p:txBody>
      </p:sp>
      <p:sp>
        <p:nvSpPr>
          <p:cNvPr id="6" name="Footer Placeholder 5">
            <a:extLst>
              <a:ext uri="{FF2B5EF4-FFF2-40B4-BE49-F238E27FC236}">
                <a16:creationId xmlns:a16="http://schemas.microsoft.com/office/drawing/2014/main" id="{AF53B934-527E-4FCA-98F0-E05E43B11A6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D062F31-5521-458B-8B81-8FCD91CB9FD4}"/>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2135874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63219E-7AE5-4DCF-BB0E-694EDAF2B4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0C194B5E-6169-49F4-8C7B-F61793923B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ABA68E5-761D-42C5-A298-9E3FEDD51C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59D1C9-F17E-4B3A-A08E-6F1DABE33137}" type="datetimeFigureOut">
              <a:rPr lang="en-CA" smtClean="0"/>
              <a:t>2020-03-30</a:t>
            </a:fld>
            <a:endParaRPr lang="en-CA"/>
          </a:p>
        </p:txBody>
      </p:sp>
      <p:sp>
        <p:nvSpPr>
          <p:cNvPr id="5" name="Footer Placeholder 4">
            <a:extLst>
              <a:ext uri="{FF2B5EF4-FFF2-40B4-BE49-F238E27FC236}">
                <a16:creationId xmlns:a16="http://schemas.microsoft.com/office/drawing/2014/main" id="{E283624B-9489-4239-A80C-BC054C2603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863DD8E1-CBCE-4AA4-9B29-8A2F4A9019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D44117-54EE-4A50-BF2B-1E3BCD7332AC}" type="slidenum">
              <a:rPr lang="en-CA" smtClean="0"/>
              <a:t>‹#›</a:t>
            </a:fld>
            <a:endParaRPr lang="en-CA"/>
          </a:p>
        </p:txBody>
      </p:sp>
    </p:spTree>
    <p:extLst>
      <p:ext uri="{BB962C8B-B14F-4D97-AF65-F5344CB8AC3E}">
        <p14:creationId xmlns:p14="http://schemas.microsoft.com/office/powerpoint/2010/main" val="266232885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11CF86-307F-4E6E-9DB3-7B6F0EFA79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943B90-BDBD-4E52-B9CB-F502336D8C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16D47D-32C6-40ED-9F71-5758842938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4D54F-B2C3-4416-8E8B-27C7D790290E}" type="datetimeFigureOut">
              <a:rPr lang="en-US" smtClean="0"/>
              <a:t>3/30/2020</a:t>
            </a:fld>
            <a:endParaRPr lang="en-US"/>
          </a:p>
        </p:txBody>
      </p:sp>
      <p:sp>
        <p:nvSpPr>
          <p:cNvPr id="5" name="Footer Placeholder 4">
            <a:extLst>
              <a:ext uri="{FF2B5EF4-FFF2-40B4-BE49-F238E27FC236}">
                <a16:creationId xmlns:a16="http://schemas.microsoft.com/office/drawing/2014/main" id="{C2745509-1B70-4502-8E93-3713EBA8E4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DB6EAC0-0BFE-4A9C-8EB8-670DC0D431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0F52AC-D352-4F7B-B144-394100ACC382}" type="slidenum">
              <a:rPr lang="en-US" smtClean="0"/>
              <a:t>‹#›</a:t>
            </a:fld>
            <a:endParaRPr lang="en-US"/>
          </a:p>
        </p:txBody>
      </p:sp>
    </p:spTree>
    <p:extLst>
      <p:ext uri="{BB962C8B-B14F-4D97-AF65-F5344CB8AC3E}">
        <p14:creationId xmlns:p14="http://schemas.microsoft.com/office/powerpoint/2010/main" val="48506902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mailto:infra@gov.bc.ca" TargetMode="External"/><Relationship Id="rId5" Type="http://schemas.openxmlformats.org/officeDocument/2006/relationships/hyperlink" Target="mailto:LGIS.AccessRequest@gov.bc.ca" TargetMode="External"/><Relationship Id="rId4" Type="http://schemas.openxmlformats.org/officeDocument/2006/relationships/hyperlink" Target="https://www.localgovernmentinformationsystem.gov.bc.c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F6BEF-31D8-45CE-B423-E6D70FFB2C88}"/>
              </a:ext>
            </a:extLst>
          </p:cNvPr>
          <p:cNvSpPr>
            <a:spLocks noGrp="1"/>
          </p:cNvSpPr>
          <p:nvPr>
            <p:ph type="title"/>
          </p:nvPr>
        </p:nvSpPr>
        <p:spPr>
          <a:xfrm>
            <a:off x="-1" y="0"/>
            <a:ext cx="12191999" cy="1825624"/>
          </a:xfrm>
          <a:solidFill>
            <a:srgbClr val="0C4A7A"/>
          </a:solidFill>
          <a:ln w="38100">
            <a:solidFill>
              <a:srgbClr val="FFC000"/>
            </a:solidFill>
          </a:ln>
        </p:spPr>
        <p:txBody>
          <a:bodyPr>
            <a:normAutofit/>
          </a:bodyPr>
          <a:lstStyle/>
          <a:p>
            <a:pPr>
              <a:lnSpc>
                <a:spcPct val="50000"/>
              </a:lnSpc>
            </a:pPr>
            <a:r>
              <a:rPr lang="en-US" sz="2800" dirty="0">
                <a:solidFill>
                  <a:schemeClr val="bg1"/>
                </a:solidFill>
              </a:rPr>
              <a:t>                             </a:t>
            </a:r>
            <a:br>
              <a:rPr lang="en-US" sz="2800" dirty="0">
                <a:solidFill>
                  <a:schemeClr val="bg1"/>
                </a:solidFill>
              </a:rPr>
            </a:br>
            <a:br>
              <a:rPr lang="en-US" sz="2800" dirty="0">
                <a:solidFill>
                  <a:schemeClr val="bg1"/>
                </a:solidFill>
              </a:rPr>
            </a:br>
            <a:br>
              <a:rPr lang="en-US" sz="2800" dirty="0">
                <a:solidFill>
                  <a:schemeClr val="bg1"/>
                </a:solidFill>
              </a:rPr>
            </a:br>
            <a:r>
              <a:rPr lang="en-US" sz="2800" dirty="0">
                <a:solidFill>
                  <a:schemeClr val="bg1"/>
                </a:solidFill>
              </a:rPr>
              <a:t>		</a:t>
            </a:r>
            <a:br>
              <a:rPr lang="en-US" sz="2800" dirty="0">
                <a:solidFill>
                  <a:schemeClr val="bg1"/>
                </a:solidFill>
              </a:rPr>
            </a:br>
            <a:r>
              <a:rPr lang="en-US" sz="2800" dirty="0">
                <a:solidFill>
                  <a:schemeClr val="bg1"/>
                </a:solidFill>
              </a:rPr>
              <a:t>		</a:t>
            </a:r>
            <a:br>
              <a:rPr lang="en-US" dirty="0">
                <a:solidFill>
                  <a:schemeClr val="bg1"/>
                </a:solidFill>
              </a:rPr>
            </a:br>
            <a:endParaRPr lang="en-US" sz="2700" b="1" dirty="0">
              <a:solidFill>
                <a:schemeClr val="bg1"/>
              </a:solidFill>
            </a:endParaRPr>
          </a:p>
        </p:txBody>
      </p:sp>
      <p:sp>
        <p:nvSpPr>
          <p:cNvPr id="3" name="Subtitle 2">
            <a:extLst>
              <a:ext uri="{FF2B5EF4-FFF2-40B4-BE49-F238E27FC236}">
                <a16:creationId xmlns:a16="http://schemas.microsoft.com/office/drawing/2014/main" id="{49111CFF-F4E6-487B-A4F8-7E6B2E1494E6}"/>
              </a:ext>
            </a:extLst>
          </p:cNvPr>
          <p:cNvSpPr>
            <a:spLocks noGrp="1"/>
          </p:cNvSpPr>
          <p:nvPr>
            <p:ph idx="1"/>
          </p:nvPr>
        </p:nvSpPr>
        <p:spPr>
          <a:xfrm>
            <a:off x="0" y="1825624"/>
            <a:ext cx="12191999" cy="5032375"/>
          </a:xfrm>
          <a:solidFill>
            <a:srgbClr val="0C4A7A"/>
          </a:solidFill>
        </p:spPr>
        <p:txBody>
          <a:bodyPr/>
          <a:lstStyle/>
          <a:p>
            <a:pPr marL="0" indent="0" algn="ctr">
              <a:buNone/>
            </a:pPr>
            <a:endParaRPr lang="en-US" dirty="0">
              <a:solidFill>
                <a:schemeClr val="bg1"/>
              </a:solidFill>
            </a:endParaRPr>
          </a:p>
          <a:p>
            <a:pPr marL="0" indent="0" algn="ctr">
              <a:buNone/>
            </a:pPr>
            <a:endParaRPr lang="en-US" sz="4800" b="1" dirty="0">
              <a:solidFill>
                <a:srgbClr val="FFC000"/>
              </a:solidFill>
              <a:latin typeface="Arial" panose="020B0604020202020204" pitchFamily="34" charset="0"/>
              <a:cs typeface="Arial" panose="020B0604020202020204" pitchFamily="34" charset="0"/>
            </a:endParaRPr>
          </a:p>
          <a:p>
            <a:pPr marL="0" indent="0" algn="ctr">
              <a:buNone/>
            </a:pPr>
            <a:r>
              <a:rPr lang="en-US" sz="4800" b="1">
                <a:solidFill>
                  <a:srgbClr val="FFC000"/>
                </a:solidFill>
                <a:latin typeface="Arial" panose="020B0604020202020204" pitchFamily="34" charset="0"/>
                <a:cs typeface="Arial" panose="020B0604020202020204" pitchFamily="34" charset="0"/>
              </a:rPr>
              <a:t>Capital Infrastructure Claims Process</a:t>
            </a:r>
          </a:p>
          <a:p>
            <a:pPr marL="0" indent="0" algn="ctr">
              <a:buNone/>
            </a:pPr>
            <a:endParaRPr lang="en-US" sz="4800" b="1" dirty="0">
              <a:solidFill>
                <a:srgbClr val="FFC000"/>
              </a:solidFill>
              <a:latin typeface="Arial" panose="020B0604020202020204" pitchFamily="34" charset="0"/>
              <a:cs typeface="Arial" panose="020B0604020202020204" pitchFamily="34" charset="0"/>
            </a:endParaRPr>
          </a:p>
          <a:p>
            <a:pPr marL="0" indent="0" algn="ctr">
              <a:buNone/>
            </a:pPr>
            <a:r>
              <a:rPr lang="en-US" sz="4800" dirty="0">
                <a:solidFill>
                  <a:schemeClr val="bg1"/>
                </a:solidFill>
                <a:latin typeface="Arial" panose="020B0604020202020204" pitchFamily="34" charset="0"/>
                <a:cs typeface="Arial" panose="020B0604020202020204" pitchFamily="34" charset="0"/>
              </a:rPr>
              <a:t>Create a New Claim</a:t>
            </a:r>
          </a:p>
          <a:p>
            <a:pPr marL="0" indent="0" algn="ctr">
              <a:buNone/>
            </a:pPr>
            <a:r>
              <a:rPr lang="en-US" sz="4800" dirty="0">
                <a:solidFill>
                  <a:schemeClr val="bg1"/>
                </a:solidFill>
                <a:latin typeface="Arial" panose="020B0604020202020204" pitchFamily="34" charset="0"/>
                <a:cs typeface="Arial" panose="020B0604020202020204" pitchFamily="34" charset="0"/>
              </a:rPr>
              <a:t>  </a:t>
            </a:r>
          </a:p>
        </p:txBody>
      </p:sp>
      <p:pic>
        <p:nvPicPr>
          <p:cNvPr id="8" name="Graphic 7">
            <a:extLst>
              <a:ext uri="{FF2B5EF4-FFF2-40B4-BE49-F238E27FC236}">
                <a16:creationId xmlns:a16="http://schemas.microsoft.com/office/drawing/2014/main" id="{9E3072D9-7E04-4182-913F-6C8D7D26228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4203" y="998207"/>
            <a:ext cx="2631643" cy="692481"/>
          </a:xfrm>
          <a:prstGeom prst="rect">
            <a:avLst/>
          </a:prstGeom>
        </p:spPr>
      </p:pic>
    </p:spTree>
    <p:extLst>
      <p:ext uri="{BB962C8B-B14F-4D97-AF65-F5344CB8AC3E}">
        <p14:creationId xmlns:p14="http://schemas.microsoft.com/office/powerpoint/2010/main" val="2567483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93A817-4256-4A2D-88CB-7CFD7B4ED261}"/>
              </a:ext>
            </a:extLst>
          </p:cNvPr>
          <p:cNvSpPr>
            <a:spLocks noGrp="1"/>
          </p:cNvSpPr>
          <p:nvPr>
            <p:ph idx="4294967295"/>
          </p:nvPr>
        </p:nvSpPr>
        <p:spPr>
          <a:xfrm>
            <a:off x="0" y="0"/>
            <a:ext cx="12192000" cy="6858000"/>
          </a:xfrm>
        </p:spPr>
        <p:txBody>
          <a:bodyPr>
            <a:normAutofit fontScale="92500" lnSpcReduction="10000"/>
          </a:bodyPr>
          <a:lstStyle/>
          <a:p>
            <a:pPr marL="0" indent="0">
              <a:buNone/>
            </a:pPr>
            <a:endParaRPr lang="en-CA" sz="1600" b="1" dirty="0">
              <a:latin typeface="Arial" panose="020B0604020202020204" pitchFamily="34" charset="0"/>
              <a:cs typeface="Arial" panose="020B0604020202020204" pitchFamily="34" charset="0"/>
            </a:endParaRPr>
          </a:p>
          <a:p>
            <a:pPr marL="0" indent="0">
              <a:buNone/>
            </a:pPr>
            <a:r>
              <a:rPr lang="en-CA" sz="1600" b="1" dirty="0">
                <a:latin typeface="Arial" panose="020B0604020202020204" pitchFamily="34" charset="0"/>
                <a:cs typeface="Arial" panose="020B0604020202020204" pitchFamily="34" charset="0"/>
              </a:rPr>
              <a:t>	             	</a:t>
            </a:r>
          </a:p>
          <a:p>
            <a:pPr marL="0" indent="0">
              <a:buNone/>
            </a:pPr>
            <a:r>
              <a:rPr lang="en-CA" sz="1600" b="1" dirty="0">
                <a:latin typeface="Arial" panose="020B0604020202020204" pitchFamily="34" charset="0"/>
                <a:cs typeface="Arial" panose="020B0604020202020204" pitchFamily="34" charset="0"/>
              </a:rPr>
              <a:t>	       </a:t>
            </a:r>
            <a:r>
              <a:rPr lang="en-CA" sz="1700" dirty="0">
                <a:latin typeface="Arial" panose="020B0604020202020204" pitchFamily="34" charset="0"/>
                <a:cs typeface="Arial" panose="020B0604020202020204" pitchFamily="34" charset="0"/>
              </a:rPr>
              <a:t>On the main project screen, click on the </a:t>
            </a:r>
            <a:r>
              <a:rPr lang="en-CA" sz="1700" b="1" dirty="0">
                <a:latin typeface="Arial" panose="020B0604020202020204" pitchFamily="34" charset="0"/>
                <a:cs typeface="Arial" panose="020B0604020202020204" pitchFamily="34" charset="0"/>
              </a:rPr>
              <a:t>New Claim</a:t>
            </a:r>
            <a:r>
              <a:rPr lang="en-CA" sz="1700" dirty="0">
                <a:latin typeface="Arial" panose="020B0604020202020204" pitchFamily="34" charset="0"/>
                <a:cs typeface="Arial" panose="020B0604020202020204" pitchFamily="34" charset="0"/>
              </a:rPr>
              <a:t> button</a:t>
            </a:r>
            <a:r>
              <a:rPr lang="en-CA" sz="1600" dirty="0">
                <a:latin typeface="Arial" panose="020B0604020202020204" pitchFamily="34" charset="0"/>
                <a:cs typeface="Arial" panose="020B0604020202020204" pitchFamily="34" charset="0"/>
              </a:rPr>
              <a:t>.</a:t>
            </a:r>
          </a:p>
          <a:p>
            <a:pPr marL="0" indent="0">
              <a:buNone/>
            </a:pPr>
            <a:endParaRPr lang="en-CA" sz="1600" dirty="0">
              <a:latin typeface="Arial" panose="020B0604020202020204" pitchFamily="34" charset="0"/>
              <a:cs typeface="Arial" panose="020B0604020202020204" pitchFamily="34" charset="0"/>
            </a:endParaRPr>
          </a:p>
          <a:p>
            <a:pPr marL="0" indent="0">
              <a:buNone/>
            </a:pPr>
            <a:endParaRPr lang="en-CA" sz="1600" dirty="0">
              <a:latin typeface="Arial" panose="020B0604020202020204" pitchFamily="34" charset="0"/>
              <a:cs typeface="Arial" panose="020B0604020202020204" pitchFamily="34" charset="0"/>
            </a:endParaRPr>
          </a:p>
          <a:p>
            <a:pPr marL="0" indent="0">
              <a:buNone/>
            </a:pPr>
            <a:endParaRPr lang="en-CA" sz="1600" dirty="0">
              <a:latin typeface="Arial" panose="020B0604020202020204" pitchFamily="34" charset="0"/>
              <a:cs typeface="Arial" panose="020B0604020202020204" pitchFamily="34" charset="0"/>
            </a:endParaRPr>
          </a:p>
          <a:p>
            <a:pPr marL="0" indent="0">
              <a:buNone/>
            </a:pPr>
            <a:endParaRPr lang="en-CA" sz="1600" dirty="0">
              <a:latin typeface="Arial" panose="020B0604020202020204" pitchFamily="34" charset="0"/>
              <a:cs typeface="Arial" panose="020B0604020202020204" pitchFamily="34" charset="0"/>
            </a:endParaRPr>
          </a:p>
          <a:p>
            <a:pPr marL="0" indent="0">
              <a:buNone/>
            </a:pPr>
            <a:endParaRPr lang="en-CA" sz="1600" dirty="0">
              <a:latin typeface="Arial" panose="020B0604020202020204" pitchFamily="34" charset="0"/>
              <a:cs typeface="Arial" panose="020B0604020202020204" pitchFamily="34" charset="0"/>
            </a:endParaRPr>
          </a:p>
          <a:p>
            <a:pPr marL="0" indent="0">
              <a:buNone/>
            </a:pPr>
            <a:endParaRPr lang="en-CA" sz="1600" dirty="0">
              <a:latin typeface="Arial" panose="020B0604020202020204" pitchFamily="34" charset="0"/>
              <a:cs typeface="Arial" panose="020B0604020202020204" pitchFamily="34" charset="0"/>
            </a:endParaRPr>
          </a:p>
          <a:p>
            <a:pPr marL="0" indent="0">
              <a:buNone/>
            </a:pPr>
            <a:endParaRPr lang="en-CA" sz="1600" dirty="0">
              <a:latin typeface="Arial" panose="020B0604020202020204" pitchFamily="34" charset="0"/>
              <a:cs typeface="Arial" panose="020B0604020202020204" pitchFamily="34" charset="0"/>
            </a:endParaRPr>
          </a:p>
          <a:p>
            <a:pPr marL="0" indent="0">
              <a:buNone/>
            </a:pPr>
            <a:endParaRPr lang="en-CA" sz="1600" dirty="0">
              <a:latin typeface="Arial" panose="020B0604020202020204" pitchFamily="34" charset="0"/>
              <a:cs typeface="Arial" panose="020B0604020202020204" pitchFamily="34" charset="0"/>
            </a:endParaRPr>
          </a:p>
          <a:p>
            <a:pPr marL="0" indent="0">
              <a:buNone/>
            </a:pPr>
            <a:endParaRPr lang="en-CA" sz="1600" dirty="0">
              <a:latin typeface="Arial" panose="020B0604020202020204" pitchFamily="34" charset="0"/>
              <a:cs typeface="Arial" panose="020B0604020202020204" pitchFamily="34" charset="0"/>
            </a:endParaRPr>
          </a:p>
          <a:p>
            <a:pPr marL="0" indent="0">
              <a:buNone/>
            </a:pPr>
            <a:endParaRPr lang="en-CA" sz="1600" dirty="0">
              <a:latin typeface="Arial" panose="020B0604020202020204" pitchFamily="34" charset="0"/>
              <a:cs typeface="Arial" panose="020B0604020202020204" pitchFamily="34" charset="0"/>
            </a:endParaRPr>
          </a:p>
          <a:p>
            <a:pPr marL="0" indent="0">
              <a:buNone/>
            </a:pPr>
            <a:endParaRPr lang="en-CA" sz="1600" dirty="0">
              <a:latin typeface="Arial" panose="020B0604020202020204" pitchFamily="34" charset="0"/>
              <a:cs typeface="Arial" panose="020B0604020202020204" pitchFamily="34" charset="0"/>
            </a:endParaRPr>
          </a:p>
          <a:p>
            <a:pPr marL="0" indent="0">
              <a:buNone/>
            </a:pPr>
            <a:endParaRPr lang="en-CA" sz="1600" dirty="0">
              <a:latin typeface="Arial" panose="020B0604020202020204" pitchFamily="34" charset="0"/>
              <a:cs typeface="Arial" panose="020B0604020202020204" pitchFamily="34" charset="0"/>
            </a:endParaRPr>
          </a:p>
          <a:p>
            <a:pPr marL="0" indent="0">
              <a:buNone/>
            </a:pPr>
            <a:endParaRPr lang="en-CA" sz="1600" dirty="0">
              <a:latin typeface="Arial" panose="020B0604020202020204" pitchFamily="34" charset="0"/>
              <a:cs typeface="Arial" panose="020B0604020202020204" pitchFamily="34" charset="0"/>
            </a:endParaRPr>
          </a:p>
          <a:p>
            <a:pPr marL="0" indent="0">
              <a:buNone/>
            </a:pPr>
            <a:endParaRPr lang="en-CA" sz="1600" dirty="0">
              <a:latin typeface="Arial" panose="020B0604020202020204" pitchFamily="34" charset="0"/>
              <a:cs typeface="Arial" panose="020B0604020202020204" pitchFamily="34" charset="0"/>
            </a:endParaRPr>
          </a:p>
          <a:p>
            <a:pPr marL="0" indent="0">
              <a:buNone/>
            </a:pPr>
            <a:r>
              <a:rPr lang="en-CA" sz="1600" b="1" dirty="0">
                <a:latin typeface="Arial" panose="020B0604020202020204" pitchFamily="34" charset="0"/>
                <a:cs typeface="Arial" panose="020B0604020202020204" pitchFamily="34" charset="0"/>
              </a:rPr>
              <a:t>	</a:t>
            </a:r>
            <a:r>
              <a:rPr lang="en-CA" sz="1700" b="1" dirty="0">
                <a:latin typeface="Arial" panose="020B0604020202020204" pitchFamily="34" charset="0"/>
                <a:cs typeface="Arial" panose="020B0604020202020204" pitchFamily="34" charset="0"/>
              </a:rPr>
              <a:t>        Note: </a:t>
            </a:r>
            <a:r>
              <a:rPr lang="en-CA" sz="1700" dirty="0">
                <a:latin typeface="Arial" panose="020B0604020202020204" pitchFamily="34" charset="0"/>
                <a:cs typeface="Arial" panose="020B0604020202020204" pitchFamily="34" charset="0"/>
              </a:rPr>
              <a:t>Claims do not have to be completed and submitted in one session; you may save the claim and log out.</a:t>
            </a:r>
          </a:p>
          <a:p>
            <a:pPr marL="0" indent="0">
              <a:buNone/>
            </a:pPr>
            <a:endParaRPr lang="en-CA" sz="1600" dirty="0">
              <a:latin typeface="Arial" panose="020B0604020202020204" pitchFamily="34" charset="0"/>
              <a:cs typeface="Arial" panose="020B0604020202020204" pitchFamily="34" charset="0"/>
            </a:endParaRPr>
          </a:p>
          <a:p>
            <a:pPr marL="0" indent="0">
              <a:buNone/>
            </a:pPr>
            <a:r>
              <a:rPr lang="en-CA" sz="1600" dirty="0">
                <a:latin typeface="Arial" panose="020B0604020202020204" pitchFamily="34" charset="0"/>
                <a:cs typeface="Arial" panose="020B0604020202020204" pitchFamily="34" charset="0"/>
              </a:rPr>
              <a:t> </a:t>
            </a:r>
          </a:p>
          <a:p>
            <a:pPr marL="0" indent="0">
              <a:buNone/>
            </a:pPr>
            <a:endParaRPr lang="en-CA" sz="1600" dirty="0">
              <a:latin typeface="Arial" panose="020B0604020202020204" pitchFamily="34" charset="0"/>
              <a:cs typeface="Arial" panose="020B0604020202020204" pitchFamily="34" charset="0"/>
            </a:endParaRPr>
          </a:p>
          <a:p>
            <a:pPr marL="0" indent="0">
              <a:buNone/>
            </a:pPr>
            <a:r>
              <a:rPr lang="en-CA" sz="1600" dirty="0">
                <a:latin typeface="Arial" panose="020B0604020202020204" pitchFamily="34" charset="0"/>
                <a:cs typeface="Arial" panose="020B0604020202020204" pitchFamily="34" charset="0"/>
              </a:rPr>
              <a:t>	</a:t>
            </a:r>
          </a:p>
          <a:p>
            <a:pPr algn="ctr"/>
            <a:endParaRPr lang="en-CA" dirty="0"/>
          </a:p>
        </p:txBody>
      </p:sp>
      <p:pic>
        <p:nvPicPr>
          <p:cNvPr id="13" name="Picture 12">
            <a:extLst>
              <a:ext uri="{FF2B5EF4-FFF2-40B4-BE49-F238E27FC236}">
                <a16:creationId xmlns:a16="http://schemas.microsoft.com/office/drawing/2014/main" id="{C761CC43-1EA5-4FF4-B04B-34F1E5B39C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2118" y="966878"/>
            <a:ext cx="9230318" cy="4095926"/>
          </a:xfrm>
          <a:prstGeom prst="rect">
            <a:avLst/>
          </a:prstGeom>
        </p:spPr>
      </p:pic>
      <p:cxnSp>
        <p:nvCxnSpPr>
          <p:cNvPr id="14" name="Straight Arrow Connector 13">
            <a:extLst>
              <a:ext uri="{FF2B5EF4-FFF2-40B4-BE49-F238E27FC236}">
                <a16:creationId xmlns:a16="http://schemas.microsoft.com/office/drawing/2014/main" id="{60CED360-A150-46A4-B5D6-A32310D413F4}"/>
              </a:ext>
            </a:extLst>
          </p:cNvPr>
          <p:cNvCxnSpPr/>
          <p:nvPr/>
        </p:nvCxnSpPr>
        <p:spPr>
          <a:xfrm flipH="1">
            <a:off x="10806587" y="3571295"/>
            <a:ext cx="85841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2765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93A817-4256-4A2D-88CB-7CFD7B4ED261}"/>
              </a:ext>
            </a:extLst>
          </p:cNvPr>
          <p:cNvSpPr>
            <a:spLocks noGrp="1"/>
          </p:cNvSpPr>
          <p:nvPr>
            <p:ph idx="4294967295"/>
          </p:nvPr>
        </p:nvSpPr>
        <p:spPr>
          <a:xfrm>
            <a:off x="0" y="0"/>
            <a:ext cx="12192000" cy="6858000"/>
          </a:xfrm>
        </p:spPr>
        <p:txBody>
          <a:bodyPr lIns="900000" rIns="900000">
            <a:normAutofit/>
          </a:bodyPr>
          <a:lstStyle/>
          <a:p>
            <a:pPr marL="0" indent="0" algn="just">
              <a:lnSpc>
                <a:spcPct val="200000"/>
              </a:lnSpc>
              <a:buNone/>
            </a:pPr>
            <a:endParaRPr lang="en-CA" sz="1600" dirty="0">
              <a:latin typeface="Arial" panose="020B0604020202020204" pitchFamily="34" charset="0"/>
              <a:cs typeface="Arial" panose="020B0604020202020204" pitchFamily="34" charset="0"/>
            </a:endParaRPr>
          </a:p>
          <a:p>
            <a:pPr marL="0" indent="0" algn="just">
              <a:lnSpc>
                <a:spcPct val="200000"/>
              </a:lnSpc>
              <a:buNone/>
            </a:pPr>
            <a:r>
              <a:rPr lang="en-CA" sz="1600" b="1" dirty="0">
                <a:latin typeface="Arial" panose="020B0604020202020204" pitchFamily="34" charset="0"/>
                <a:cs typeface="Arial" panose="020B0604020202020204" pitchFamily="34" charset="0"/>
              </a:rPr>
              <a:t>Note:</a:t>
            </a:r>
            <a:r>
              <a:rPr lang="en-CA" sz="1600" dirty="0">
                <a:latin typeface="Arial" panose="020B0604020202020204" pitchFamily="34" charset="0"/>
                <a:cs typeface="Arial" panose="020B0604020202020204" pitchFamily="34" charset="0"/>
              </a:rPr>
              <a:t> If you attempt to create a new Claim without the mandatory contact information, you will receive an error message with instructions to complete the </a:t>
            </a:r>
            <a:r>
              <a:rPr lang="en-CA" sz="1600" b="1" dirty="0">
                <a:latin typeface="Arial" panose="020B0604020202020204" pitchFamily="34" charset="0"/>
                <a:cs typeface="Arial" panose="020B0604020202020204" pitchFamily="34" charset="0"/>
              </a:rPr>
              <a:t>Claim Contact </a:t>
            </a:r>
            <a:r>
              <a:rPr lang="en-CA" sz="1600" dirty="0">
                <a:latin typeface="Arial" panose="020B0604020202020204" pitchFamily="34" charset="0"/>
                <a:cs typeface="Arial" panose="020B0604020202020204" pitchFamily="34" charset="0"/>
              </a:rPr>
              <a:t>information details.</a:t>
            </a:r>
          </a:p>
          <a:p>
            <a:pPr marL="0" indent="0" algn="ctr">
              <a:lnSpc>
                <a:spcPct val="200000"/>
              </a:lnSpc>
              <a:buNone/>
            </a:pPr>
            <a:endParaRPr lang="en-CA" sz="1600" dirty="0">
              <a:latin typeface="Arial" panose="020B0604020202020204" pitchFamily="34" charset="0"/>
              <a:cs typeface="Arial" panose="020B0604020202020204" pitchFamily="34" charset="0"/>
            </a:endParaRPr>
          </a:p>
          <a:p>
            <a:pPr marL="0" indent="0" algn="just">
              <a:lnSpc>
                <a:spcPct val="200000"/>
              </a:lnSpc>
              <a:buNone/>
            </a:pPr>
            <a:endParaRPr lang="en-CA" sz="1600" dirty="0">
              <a:latin typeface="Arial" panose="020B0604020202020204" pitchFamily="34" charset="0"/>
              <a:cs typeface="Arial" panose="020B0604020202020204" pitchFamily="34" charset="0"/>
            </a:endParaRPr>
          </a:p>
          <a:p>
            <a:pPr marL="0" indent="0" algn="just">
              <a:lnSpc>
                <a:spcPct val="200000"/>
              </a:lnSpc>
              <a:buNone/>
            </a:pPr>
            <a:endParaRPr lang="en-CA" sz="1600" dirty="0">
              <a:latin typeface="Arial" panose="020B0604020202020204" pitchFamily="34" charset="0"/>
              <a:cs typeface="Arial" panose="020B0604020202020204" pitchFamily="34" charset="0"/>
            </a:endParaRPr>
          </a:p>
          <a:p>
            <a:pPr marL="0" indent="0" algn="just">
              <a:lnSpc>
                <a:spcPct val="200000"/>
              </a:lnSpc>
              <a:buNone/>
            </a:pPr>
            <a:endParaRPr lang="en-CA" sz="1600" dirty="0">
              <a:latin typeface="Arial" panose="020B0604020202020204" pitchFamily="34" charset="0"/>
              <a:cs typeface="Arial" panose="020B0604020202020204" pitchFamily="34" charset="0"/>
            </a:endParaRPr>
          </a:p>
          <a:p>
            <a:pPr marL="0" indent="0" algn="just">
              <a:lnSpc>
                <a:spcPct val="200000"/>
              </a:lnSpc>
              <a:buNone/>
            </a:pPr>
            <a:endParaRPr lang="en-CA" sz="1600" dirty="0">
              <a:latin typeface="Arial" panose="020B0604020202020204" pitchFamily="34" charset="0"/>
              <a:cs typeface="Arial" panose="020B0604020202020204" pitchFamily="34" charset="0"/>
            </a:endParaRPr>
          </a:p>
          <a:p>
            <a:pPr marL="0" indent="0" algn="just">
              <a:lnSpc>
                <a:spcPct val="200000"/>
              </a:lnSpc>
              <a:buNone/>
            </a:pPr>
            <a:r>
              <a:rPr lang="en-CA" sz="1600" dirty="0">
                <a:latin typeface="Arial" panose="020B0604020202020204" pitchFamily="34" charset="0"/>
                <a:cs typeface="Arial" panose="020B0604020202020204" pitchFamily="34" charset="0"/>
              </a:rPr>
              <a:t>The project’s </a:t>
            </a:r>
            <a:r>
              <a:rPr lang="en-CA" sz="1600" b="1" dirty="0">
                <a:latin typeface="Arial" panose="020B0604020202020204" pitchFamily="34" charset="0"/>
                <a:cs typeface="Arial" panose="020B0604020202020204" pitchFamily="34" charset="0"/>
              </a:rPr>
              <a:t>Contacts</a:t>
            </a:r>
            <a:r>
              <a:rPr lang="en-CA" sz="1600" dirty="0">
                <a:latin typeface="Arial" panose="020B0604020202020204" pitchFamily="34" charset="0"/>
                <a:cs typeface="Arial" panose="020B0604020202020204" pitchFamily="34" charset="0"/>
              </a:rPr>
              <a:t> section is where you will enter and edit contact information for Claims, Budget Forecast Reports (BFRs) and Periodic Progress Reports (PPRs).  Multiple people can be given access to projects in LGIS (through </a:t>
            </a:r>
            <a:r>
              <a:rPr lang="en-CA" sz="1600" dirty="0" err="1">
                <a:latin typeface="Arial" panose="020B0604020202020204" pitchFamily="34" charset="0"/>
                <a:cs typeface="Arial" panose="020B0604020202020204" pitchFamily="34" charset="0"/>
              </a:rPr>
              <a:t>BCeID</a:t>
            </a:r>
            <a:r>
              <a:rPr lang="en-CA" sz="1600" dirty="0">
                <a:latin typeface="Arial" panose="020B0604020202020204" pitchFamily="34" charset="0"/>
                <a:cs typeface="Arial" panose="020B0604020202020204" pitchFamily="34" charset="0"/>
              </a:rPr>
              <a:t>), however only one claim contact person is recorded.</a:t>
            </a:r>
          </a:p>
          <a:p>
            <a:pPr marL="0" indent="0" algn="just">
              <a:lnSpc>
                <a:spcPct val="200000"/>
              </a:lnSpc>
              <a:buNone/>
            </a:pPr>
            <a:endParaRPr lang="en-CA" sz="1600" dirty="0">
              <a:latin typeface="Arial" panose="020B0604020202020204" pitchFamily="34" charset="0"/>
              <a:cs typeface="Arial" panose="020B0604020202020204" pitchFamily="34" charset="0"/>
            </a:endParaRPr>
          </a:p>
          <a:p>
            <a:pPr marL="0" indent="0">
              <a:buNone/>
            </a:pPr>
            <a:endParaRPr lang="en-CA" sz="1600" dirty="0">
              <a:latin typeface="Arial" panose="020B0604020202020204" pitchFamily="34" charset="0"/>
              <a:cs typeface="Arial" panose="020B0604020202020204" pitchFamily="34" charset="0"/>
            </a:endParaRPr>
          </a:p>
          <a:p>
            <a:pPr marL="0" indent="0">
              <a:buNone/>
            </a:pPr>
            <a:endParaRPr lang="en-CA" sz="1600" dirty="0">
              <a:latin typeface="Arial" panose="020B0604020202020204" pitchFamily="34" charset="0"/>
              <a:cs typeface="Arial" panose="020B0604020202020204" pitchFamily="34" charset="0"/>
            </a:endParaRPr>
          </a:p>
          <a:p>
            <a:pPr marL="0" indent="0">
              <a:buNone/>
            </a:pPr>
            <a:endParaRPr lang="en-CA" sz="1600" dirty="0">
              <a:latin typeface="Arial" panose="020B0604020202020204" pitchFamily="34" charset="0"/>
              <a:cs typeface="Arial" panose="020B0604020202020204" pitchFamily="34" charset="0"/>
            </a:endParaRPr>
          </a:p>
          <a:p>
            <a:pPr marL="0" indent="0">
              <a:buNone/>
            </a:pPr>
            <a:endParaRPr lang="en-CA" sz="1600" dirty="0">
              <a:latin typeface="Arial" panose="020B0604020202020204" pitchFamily="34" charset="0"/>
              <a:cs typeface="Arial" panose="020B0604020202020204" pitchFamily="34" charset="0"/>
            </a:endParaRPr>
          </a:p>
          <a:p>
            <a:pPr marL="0" indent="0">
              <a:buNone/>
            </a:pPr>
            <a:endParaRPr lang="en-CA" sz="1600"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4F562EB0-2C14-40ED-883D-7D46975C12BB}"/>
              </a:ext>
            </a:extLst>
          </p:cNvPr>
          <p:cNvPicPr/>
          <p:nvPr/>
        </p:nvPicPr>
        <p:blipFill>
          <a:blip r:embed="rId2">
            <a:extLst>
              <a:ext uri="{28A0092B-C50C-407E-A947-70E740481C1C}">
                <a14:useLocalDpi xmlns:a14="http://schemas.microsoft.com/office/drawing/2010/main" val="0"/>
              </a:ext>
            </a:extLst>
          </a:blip>
          <a:stretch>
            <a:fillRect/>
          </a:stretch>
        </p:blipFill>
        <p:spPr>
          <a:xfrm>
            <a:off x="3804221" y="2406765"/>
            <a:ext cx="3778885" cy="1657985"/>
          </a:xfrm>
          <a:prstGeom prst="rect">
            <a:avLst/>
          </a:prstGeom>
        </p:spPr>
      </p:pic>
    </p:spTree>
    <p:extLst>
      <p:ext uri="{BB962C8B-B14F-4D97-AF65-F5344CB8AC3E}">
        <p14:creationId xmlns:p14="http://schemas.microsoft.com/office/powerpoint/2010/main" val="789908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93A817-4256-4A2D-88CB-7CFD7B4ED261}"/>
              </a:ext>
            </a:extLst>
          </p:cNvPr>
          <p:cNvSpPr>
            <a:spLocks noGrp="1"/>
          </p:cNvSpPr>
          <p:nvPr>
            <p:ph idx="4294967295"/>
          </p:nvPr>
        </p:nvSpPr>
        <p:spPr>
          <a:xfrm>
            <a:off x="0" y="0"/>
            <a:ext cx="12192000" cy="6858000"/>
          </a:xfrm>
        </p:spPr>
        <p:txBody>
          <a:bodyPr>
            <a:normAutofit/>
          </a:bodyPr>
          <a:lstStyle/>
          <a:p>
            <a:pPr marL="0" indent="0">
              <a:buNone/>
            </a:pPr>
            <a:endParaRPr lang="en-CA" sz="1600" dirty="0">
              <a:latin typeface="Arial" panose="020B0604020202020204" pitchFamily="34" charset="0"/>
              <a:cs typeface="Arial" panose="020B0604020202020204" pitchFamily="34" charset="0"/>
            </a:endParaRPr>
          </a:p>
          <a:p>
            <a:pPr lvl="3">
              <a:lnSpc>
                <a:spcPct val="200000"/>
              </a:lnSpc>
            </a:pPr>
            <a:r>
              <a:rPr lang="en-CA" sz="1600" dirty="0">
                <a:latin typeface="Arial" panose="020B0604020202020204" pitchFamily="34" charset="0"/>
                <a:cs typeface="Arial" panose="020B0604020202020204" pitchFamily="34" charset="0"/>
              </a:rPr>
              <a:t>On the main project screen, click</a:t>
            </a:r>
            <a:r>
              <a:rPr lang="en-CA" sz="1600" b="1" dirty="0">
                <a:latin typeface="Arial" panose="020B0604020202020204" pitchFamily="34" charset="0"/>
                <a:cs typeface="Arial" panose="020B0604020202020204" pitchFamily="34" charset="0"/>
              </a:rPr>
              <a:t> </a:t>
            </a:r>
            <a:r>
              <a:rPr lang="en-CA" sz="1600" dirty="0">
                <a:latin typeface="Arial" panose="020B0604020202020204" pitchFamily="34" charset="0"/>
                <a:cs typeface="Arial" panose="020B0604020202020204" pitchFamily="34" charset="0"/>
              </a:rPr>
              <a:t>on the Contacts header bar to expand the section.</a:t>
            </a:r>
          </a:p>
          <a:p>
            <a:pPr lvl="3">
              <a:lnSpc>
                <a:spcPct val="200000"/>
              </a:lnSpc>
            </a:pPr>
            <a:r>
              <a:rPr lang="en-CA" sz="1600" dirty="0">
                <a:latin typeface="Arial" panose="020B0604020202020204" pitchFamily="34" charset="0"/>
                <a:cs typeface="Arial" panose="020B0604020202020204" pitchFamily="34" charset="0"/>
              </a:rPr>
              <a:t>Click</a:t>
            </a:r>
            <a:r>
              <a:rPr lang="en-CA" sz="1600" b="1" dirty="0">
                <a:latin typeface="Arial" panose="020B0604020202020204" pitchFamily="34" charset="0"/>
                <a:cs typeface="Arial" panose="020B0604020202020204" pitchFamily="34" charset="0"/>
              </a:rPr>
              <a:t> </a:t>
            </a:r>
            <a:r>
              <a:rPr lang="en-CA" sz="1600" dirty="0">
                <a:latin typeface="Arial" panose="020B0604020202020204" pitchFamily="34" charset="0"/>
                <a:cs typeface="Arial" panose="020B0604020202020204" pitchFamily="34" charset="0"/>
              </a:rPr>
              <a:t>on </a:t>
            </a:r>
            <a:r>
              <a:rPr lang="en-CA" sz="1600" b="1" dirty="0">
                <a:latin typeface="Arial" panose="020B0604020202020204" pitchFamily="34" charset="0"/>
                <a:cs typeface="Arial" panose="020B0604020202020204" pitchFamily="34" charset="0"/>
              </a:rPr>
              <a:t>Edit.</a:t>
            </a:r>
            <a:endParaRPr lang="en-CA" sz="1600" dirty="0">
              <a:latin typeface="Arial" panose="020B0604020202020204" pitchFamily="34" charset="0"/>
              <a:cs typeface="Arial" panose="020B0604020202020204" pitchFamily="34" charset="0"/>
            </a:endParaRPr>
          </a:p>
          <a:p>
            <a:pPr marL="0" indent="0">
              <a:lnSpc>
                <a:spcPct val="200000"/>
              </a:lnSpc>
              <a:buNone/>
            </a:pPr>
            <a:endParaRPr lang="en-CA" sz="1600" dirty="0">
              <a:latin typeface="Arial" panose="020B0604020202020204" pitchFamily="34" charset="0"/>
              <a:cs typeface="Arial" panose="020B0604020202020204" pitchFamily="34" charset="0"/>
            </a:endParaRPr>
          </a:p>
          <a:p>
            <a:pPr marL="0" indent="0">
              <a:lnSpc>
                <a:spcPct val="200000"/>
              </a:lnSpc>
              <a:buNone/>
            </a:pPr>
            <a:endParaRPr lang="en-CA" sz="1600" dirty="0">
              <a:latin typeface="Arial" panose="020B0604020202020204" pitchFamily="34" charset="0"/>
              <a:cs typeface="Arial" panose="020B0604020202020204" pitchFamily="34" charset="0"/>
            </a:endParaRPr>
          </a:p>
          <a:p>
            <a:pPr marL="0" indent="0">
              <a:lnSpc>
                <a:spcPct val="200000"/>
              </a:lnSpc>
              <a:buNone/>
            </a:pPr>
            <a:endParaRPr lang="en-CA" sz="1600" dirty="0">
              <a:latin typeface="Arial" panose="020B0604020202020204" pitchFamily="34" charset="0"/>
              <a:cs typeface="Arial" panose="020B0604020202020204" pitchFamily="34" charset="0"/>
            </a:endParaRPr>
          </a:p>
          <a:p>
            <a:pPr lvl="3">
              <a:lnSpc>
                <a:spcPct val="200000"/>
              </a:lnSpc>
            </a:pPr>
            <a:r>
              <a:rPr lang="en-CA" sz="1600" dirty="0">
                <a:latin typeface="Arial" panose="020B0604020202020204" pitchFamily="34" charset="0"/>
                <a:cs typeface="Arial" panose="020B0604020202020204" pitchFamily="34" charset="0"/>
              </a:rPr>
              <a:t>Complete the Claim Contact information then click</a:t>
            </a:r>
            <a:r>
              <a:rPr lang="en-CA" sz="1600" b="1" dirty="0">
                <a:latin typeface="Arial" panose="020B0604020202020204" pitchFamily="34" charset="0"/>
                <a:cs typeface="Arial" panose="020B0604020202020204" pitchFamily="34" charset="0"/>
              </a:rPr>
              <a:t> Save</a:t>
            </a:r>
            <a:r>
              <a:rPr lang="en-CA" sz="1600" dirty="0">
                <a:latin typeface="Arial" panose="020B0604020202020204" pitchFamily="34" charset="0"/>
                <a:cs typeface="Arial" panose="020B0604020202020204" pitchFamily="34" charset="0"/>
              </a:rPr>
              <a:t>. You are now ready to complete the claim.</a:t>
            </a:r>
          </a:p>
          <a:p>
            <a:pPr marL="0" indent="0">
              <a:buNone/>
            </a:pPr>
            <a:endParaRPr lang="en-CA" sz="1600" dirty="0"/>
          </a:p>
          <a:p>
            <a:pPr marL="0" indent="0">
              <a:buNone/>
            </a:pPr>
            <a:endParaRPr lang="en-CA" sz="1600" dirty="0"/>
          </a:p>
          <a:p>
            <a:pPr marL="0" indent="0">
              <a:buNone/>
            </a:pPr>
            <a:endParaRPr lang="en-CA" sz="1600" dirty="0"/>
          </a:p>
          <a:p>
            <a:pPr marL="0" indent="0">
              <a:buNone/>
            </a:pPr>
            <a:endParaRPr lang="en-CA" sz="1600" dirty="0"/>
          </a:p>
          <a:p>
            <a:pPr marL="0" indent="0">
              <a:buNone/>
            </a:pPr>
            <a:endParaRPr lang="en-CA" sz="1600" dirty="0"/>
          </a:p>
          <a:p>
            <a:pPr marL="0" indent="0">
              <a:buNone/>
            </a:pPr>
            <a:endParaRPr lang="en-CA" sz="1600" dirty="0"/>
          </a:p>
          <a:p>
            <a:pPr marL="0" indent="0">
              <a:buNone/>
            </a:pPr>
            <a:endParaRPr lang="en-CA" sz="1600" dirty="0"/>
          </a:p>
          <a:p>
            <a:pPr marL="0" indent="0">
              <a:buNone/>
            </a:pPr>
            <a:r>
              <a:rPr lang="en-CA" sz="1600" dirty="0"/>
              <a:t>		</a:t>
            </a:r>
          </a:p>
          <a:p>
            <a:pPr marL="0" indent="0">
              <a:buNone/>
            </a:pPr>
            <a:endParaRPr lang="en-CA" sz="1600" dirty="0"/>
          </a:p>
        </p:txBody>
      </p:sp>
      <p:pic>
        <p:nvPicPr>
          <p:cNvPr id="10" name="Picture 9">
            <a:extLst>
              <a:ext uri="{FF2B5EF4-FFF2-40B4-BE49-F238E27FC236}">
                <a16:creationId xmlns:a16="http://schemas.microsoft.com/office/drawing/2014/main" id="{4AEB0A5A-72D3-4ECA-A05A-83F8050873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1949" y="1421498"/>
            <a:ext cx="6908100" cy="1844216"/>
          </a:xfrm>
          <a:prstGeom prst="rect">
            <a:avLst/>
          </a:prstGeom>
        </p:spPr>
      </p:pic>
      <p:pic>
        <p:nvPicPr>
          <p:cNvPr id="11" name="Picture 10">
            <a:extLst>
              <a:ext uri="{FF2B5EF4-FFF2-40B4-BE49-F238E27FC236}">
                <a16:creationId xmlns:a16="http://schemas.microsoft.com/office/drawing/2014/main" id="{D9656F27-50C8-4FF7-8814-61B07632CD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0628" y="3975661"/>
            <a:ext cx="9150741" cy="2172392"/>
          </a:xfrm>
          <a:prstGeom prst="rect">
            <a:avLst/>
          </a:prstGeom>
        </p:spPr>
      </p:pic>
      <p:cxnSp>
        <p:nvCxnSpPr>
          <p:cNvPr id="3" name="Straight Arrow Connector 2">
            <a:extLst>
              <a:ext uri="{FF2B5EF4-FFF2-40B4-BE49-F238E27FC236}">
                <a16:creationId xmlns:a16="http://schemas.microsoft.com/office/drawing/2014/main" id="{DD32B840-7014-4F98-B215-0EB2355851EC}"/>
              </a:ext>
            </a:extLst>
          </p:cNvPr>
          <p:cNvCxnSpPr/>
          <p:nvPr/>
        </p:nvCxnSpPr>
        <p:spPr>
          <a:xfrm flipH="1">
            <a:off x="9466976" y="5528687"/>
            <a:ext cx="1048624" cy="39428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CE47C519-6694-4905-A9FA-AEC370D481E7}"/>
              </a:ext>
            </a:extLst>
          </p:cNvPr>
          <p:cNvCxnSpPr/>
          <p:nvPr/>
        </p:nvCxnSpPr>
        <p:spPr>
          <a:xfrm flipH="1">
            <a:off x="9619860" y="3144416"/>
            <a:ext cx="89574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8226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93A817-4256-4A2D-88CB-7CFD7B4ED261}"/>
              </a:ext>
            </a:extLst>
          </p:cNvPr>
          <p:cNvSpPr>
            <a:spLocks noGrp="1"/>
          </p:cNvSpPr>
          <p:nvPr>
            <p:ph idx="4294967295"/>
          </p:nvPr>
        </p:nvSpPr>
        <p:spPr>
          <a:xfrm>
            <a:off x="0" y="0"/>
            <a:ext cx="12192000" cy="6858000"/>
          </a:xfrm>
        </p:spPr>
        <p:txBody>
          <a:bodyPr>
            <a:normAutofit/>
          </a:bodyPr>
          <a:lstStyle/>
          <a:p>
            <a:endParaRPr lang="en-CA" sz="1600" dirty="0"/>
          </a:p>
          <a:p>
            <a:pPr marL="0" indent="0">
              <a:buNone/>
            </a:pPr>
            <a:r>
              <a:rPr lang="en-CA" sz="1600" dirty="0">
                <a:latin typeface="Arial" panose="020B0604020202020204" pitchFamily="34" charset="0"/>
                <a:cs typeface="Arial" panose="020B0604020202020204" pitchFamily="34" charset="0"/>
              </a:rPr>
              <a:t>		</a:t>
            </a:r>
          </a:p>
          <a:p>
            <a:pPr marL="0" indent="0">
              <a:buNone/>
            </a:pPr>
            <a:r>
              <a:rPr lang="en-CA" sz="1600" dirty="0">
                <a:latin typeface="Arial" panose="020B0604020202020204" pitchFamily="34" charset="0"/>
                <a:cs typeface="Arial" panose="020B0604020202020204" pitchFamily="34" charset="0"/>
              </a:rPr>
              <a:t>		This navigates to the </a:t>
            </a:r>
            <a:r>
              <a:rPr lang="en-CA" sz="1600" b="1" dirty="0">
                <a:latin typeface="Arial" panose="020B0604020202020204" pitchFamily="34" charset="0"/>
                <a:cs typeface="Arial" panose="020B0604020202020204" pitchFamily="34" charset="0"/>
              </a:rPr>
              <a:t>Claim Form Instructions </a:t>
            </a:r>
            <a:r>
              <a:rPr lang="en-CA" sz="1600" dirty="0">
                <a:latin typeface="Arial" panose="020B0604020202020204" pitchFamily="34" charset="0"/>
                <a:cs typeface="Arial" panose="020B0604020202020204" pitchFamily="34" charset="0"/>
              </a:rPr>
              <a:t>tab. Please review the Instruction page </a:t>
            </a:r>
          </a:p>
          <a:p>
            <a:pPr marL="0" indent="0">
              <a:buNone/>
            </a:pPr>
            <a:r>
              <a:rPr lang="en-CA" sz="1600" dirty="0">
                <a:latin typeface="Arial" panose="020B0604020202020204" pitchFamily="34" charset="0"/>
                <a:cs typeface="Arial" panose="020B0604020202020204" pitchFamily="34" charset="0"/>
              </a:rPr>
              <a:t>		prior to completing the Claim Form.</a:t>
            </a:r>
          </a:p>
          <a:p>
            <a:pPr marL="0" indent="0">
              <a:buNone/>
            </a:pPr>
            <a:endParaRPr lang="en-CA" sz="1600" dirty="0">
              <a:latin typeface="Arial" panose="020B0604020202020204" pitchFamily="34" charset="0"/>
              <a:cs typeface="Arial" panose="020B0604020202020204" pitchFamily="34" charset="0"/>
            </a:endParaRPr>
          </a:p>
          <a:p>
            <a:endParaRPr lang="en-CA" sz="1600" dirty="0"/>
          </a:p>
          <a:p>
            <a:endParaRPr lang="en-CA" sz="1600" dirty="0"/>
          </a:p>
          <a:p>
            <a:endParaRPr lang="en-CA" sz="1600" dirty="0"/>
          </a:p>
          <a:p>
            <a:endParaRPr lang="en-CA" sz="1600" dirty="0"/>
          </a:p>
          <a:p>
            <a:endParaRPr lang="en-CA" sz="1600" dirty="0"/>
          </a:p>
          <a:p>
            <a:pPr marL="0" indent="0">
              <a:buNone/>
            </a:pPr>
            <a:endParaRPr lang="en-CA" sz="1600" dirty="0"/>
          </a:p>
          <a:p>
            <a:pPr marL="0" indent="0">
              <a:buNone/>
            </a:pPr>
            <a:r>
              <a:rPr lang="en-CA" sz="1600" dirty="0"/>
              <a:t> </a:t>
            </a:r>
          </a:p>
          <a:p>
            <a:pPr marL="0" indent="0">
              <a:buNone/>
            </a:pPr>
            <a:endParaRPr lang="en-CA" sz="1600" dirty="0"/>
          </a:p>
          <a:p>
            <a:pPr marL="0" indent="0">
              <a:buNone/>
            </a:pPr>
            <a:endParaRPr lang="en-CA" sz="1600" dirty="0"/>
          </a:p>
          <a:p>
            <a:pPr marL="0" indent="0">
              <a:buNone/>
            </a:pPr>
            <a:endParaRPr lang="en-CA" sz="1600" dirty="0"/>
          </a:p>
          <a:p>
            <a:pPr marL="0" indent="0">
              <a:buNone/>
            </a:pPr>
            <a:r>
              <a:rPr lang="en-CA" sz="1600" dirty="0"/>
              <a:t>		</a:t>
            </a:r>
            <a:endParaRPr lang="en-CA" sz="1600" dirty="0">
              <a:latin typeface="Arial" panose="020B0604020202020204" pitchFamily="34" charset="0"/>
              <a:cs typeface="Arial" panose="020B0604020202020204" pitchFamily="34" charset="0"/>
            </a:endParaRPr>
          </a:p>
          <a:p>
            <a:pPr marL="0" indent="0">
              <a:buNone/>
            </a:pPr>
            <a:r>
              <a:rPr lang="en-CA" dirty="0"/>
              <a:t> </a:t>
            </a:r>
          </a:p>
        </p:txBody>
      </p:sp>
      <p:pic>
        <p:nvPicPr>
          <p:cNvPr id="9" name="Picture 8">
            <a:extLst>
              <a:ext uri="{FF2B5EF4-FFF2-40B4-BE49-F238E27FC236}">
                <a16:creationId xmlns:a16="http://schemas.microsoft.com/office/drawing/2014/main" id="{7B56FE60-103B-48DB-8BF0-DD4EE7C972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6389" y="1681765"/>
            <a:ext cx="8079221" cy="3049789"/>
          </a:xfrm>
          <a:prstGeom prst="rect">
            <a:avLst/>
          </a:prstGeom>
        </p:spPr>
      </p:pic>
    </p:spTree>
    <p:extLst>
      <p:ext uri="{BB962C8B-B14F-4D97-AF65-F5344CB8AC3E}">
        <p14:creationId xmlns:p14="http://schemas.microsoft.com/office/powerpoint/2010/main" val="231766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93A817-4256-4A2D-88CB-7CFD7B4ED261}"/>
              </a:ext>
            </a:extLst>
          </p:cNvPr>
          <p:cNvSpPr>
            <a:spLocks noGrp="1"/>
          </p:cNvSpPr>
          <p:nvPr>
            <p:ph idx="4294967295"/>
          </p:nvPr>
        </p:nvSpPr>
        <p:spPr>
          <a:xfrm>
            <a:off x="0" y="0"/>
            <a:ext cx="12192000" cy="6858000"/>
          </a:xfrm>
        </p:spPr>
        <p:txBody>
          <a:bodyPr>
            <a:normAutofit/>
          </a:bodyPr>
          <a:lstStyle/>
          <a:p>
            <a:endParaRPr lang="en-CA" sz="1600" dirty="0"/>
          </a:p>
          <a:p>
            <a:endParaRPr lang="en-CA" sz="1600" dirty="0"/>
          </a:p>
          <a:p>
            <a:pPr marL="0" indent="0" algn="just">
              <a:spcAft>
                <a:spcPts val="1200"/>
              </a:spcAft>
              <a:buNone/>
            </a:pPr>
            <a:r>
              <a:rPr lang="en-CA" sz="1600" dirty="0">
                <a:latin typeface="Arial" panose="020B0604020202020204" pitchFamily="34" charset="0"/>
                <a:cs typeface="Arial" panose="020B0604020202020204" pitchFamily="34" charset="0"/>
              </a:rPr>
              <a:t>	</a:t>
            </a:r>
            <a:r>
              <a:rPr lang="en-CA" sz="1900" dirty="0">
                <a:latin typeface="Arial" panose="020B0604020202020204" pitchFamily="34" charset="0"/>
                <a:cs typeface="Arial" panose="020B0604020202020204" pitchFamily="34" charset="0"/>
              </a:rPr>
              <a:t>Claim Form Page Details:</a:t>
            </a:r>
          </a:p>
          <a:p>
            <a:pPr marL="914400" lvl="4" indent="0" algn="just">
              <a:spcBef>
                <a:spcPts val="1000"/>
              </a:spcBef>
              <a:spcAft>
                <a:spcPts val="1200"/>
              </a:spcAft>
            </a:pPr>
            <a:r>
              <a:rPr lang="en-CA" sz="1600" b="1" dirty="0">
                <a:latin typeface="Arial" panose="020B0604020202020204" pitchFamily="34" charset="0"/>
                <a:cs typeface="Arial" panose="020B0604020202020204" pitchFamily="34" charset="0"/>
              </a:rPr>
              <a:t>Claim Period</a:t>
            </a:r>
            <a:r>
              <a:rPr lang="en-CA" sz="1600" dirty="0">
                <a:latin typeface="Arial" panose="020B0604020202020204" pitchFamily="34" charset="0"/>
                <a:cs typeface="Arial" panose="020B0604020202020204" pitchFamily="34" charset="0"/>
              </a:rPr>
              <a:t>:  Displays Start and End Date of the Claim (remains blank until claim is submitted).</a:t>
            </a:r>
          </a:p>
          <a:p>
            <a:pPr marL="914400" lvl="4" indent="0" algn="just">
              <a:spcBef>
                <a:spcPts val="1000"/>
              </a:spcBef>
              <a:spcAft>
                <a:spcPts val="1800"/>
              </a:spcAft>
            </a:pPr>
            <a:r>
              <a:rPr lang="en-CA" sz="1600" b="1" dirty="0">
                <a:latin typeface="Arial" panose="020B0604020202020204" pitchFamily="34" charset="0"/>
                <a:cs typeface="Arial" panose="020B0604020202020204" pitchFamily="34" charset="0"/>
              </a:rPr>
              <a:t>Current Status of Claim Form (status date): </a:t>
            </a:r>
            <a:r>
              <a:rPr lang="en-CA" sz="1600" dirty="0">
                <a:latin typeface="Arial" panose="020B0604020202020204" pitchFamily="34" charset="0"/>
                <a:cs typeface="Arial" panose="020B0604020202020204" pitchFamily="34" charset="0"/>
              </a:rPr>
              <a:t> Displays current status of Claim and Date.</a:t>
            </a:r>
          </a:p>
          <a:p>
            <a:pPr marL="914400" lvl="4" indent="0" algn="just">
              <a:spcBef>
                <a:spcPts val="1000"/>
              </a:spcBef>
              <a:spcAft>
                <a:spcPts val="1800"/>
              </a:spcAft>
            </a:pPr>
            <a:r>
              <a:rPr lang="en-CA" sz="1600" b="1" dirty="0">
                <a:latin typeface="Arial" panose="020B0604020202020204" pitchFamily="34" charset="0"/>
                <a:cs typeface="Arial" panose="020B0604020202020204" pitchFamily="34" charset="0"/>
              </a:rPr>
              <a:t>Program Name:  </a:t>
            </a:r>
            <a:r>
              <a:rPr lang="en-US" sz="1600" dirty="0">
                <a:latin typeface="Arial" panose="020B0604020202020204" pitchFamily="34" charset="0"/>
                <a:cs typeface="Arial" panose="020B0604020202020204" pitchFamily="34" charset="0"/>
              </a:rPr>
              <a:t>Displays the name of the program which provides funding for this project</a:t>
            </a:r>
            <a:r>
              <a:rPr lang="en-CA" sz="1600" dirty="0">
                <a:latin typeface="Arial" panose="020B0604020202020204" pitchFamily="34" charset="0"/>
                <a:cs typeface="Arial" panose="020B0604020202020204" pitchFamily="34" charset="0"/>
              </a:rPr>
              <a:t>.</a:t>
            </a:r>
          </a:p>
          <a:p>
            <a:pPr marL="914400" lvl="4" indent="0" algn="just">
              <a:spcBef>
                <a:spcPts val="1000"/>
              </a:spcBef>
              <a:spcAft>
                <a:spcPts val="1800"/>
              </a:spcAft>
            </a:pPr>
            <a:r>
              <a:rPr lang="en-CA" sz="1600" b="1" dirty="0">
                <a:latin typeface="Arial" panose="020B0604020202020204" pitchFamily="34" charset="0"/>
                <a:cs typeface="Arial" panose="020B0604020202020204" pitchFamily="34" charset="0"/>
              </a:rPr>
              <a:t>Project Title:  </a:t>
            </a:r>
            <a:r>
              <a:rPr lang="en-CA" sz="1600" dirty="0">
                <a:latin typeface="Arial" panose="020B0604020202020204" pitchFamily="34" charset="0"/>
                <a:cs typeface="Arial" panose="020B0604020202020204" pitchFamily="34" charset="0"/>
              </a:rPr>
              <a:t>Displays the Ministry approved project title.</a:t>
            </a:r>
          </a:p>
          <a:p>
            <a:pPr marL="914400" lvl="4" indent="0" algn="just">
              <a:spcBef>
                <a:spcPts val="1000"/>
              </a:spcBef>
              <a:spcAft>
                <a:spcPts val="1800"/>
              </a:spcAft>
            </a:pPr>
            <a:r>
              <a:rPr lang="en-CA" sz="1600" b="1" dirty="0">
                <a:latin typeface="Arial" panose="020B0604020202020204" pitchFamily="34" charset="0"/>
                <a:cs typeface="Arial" panose="020B0604020202020204" pitchFamily="34" charset="0"/>
              </a:rPr>
              <a:t>Project Number:  </a:t>
            </a:r>
            <a:r>
              <a:rPr lang="en-CA" sz="1600" dirty="0">
                <a:latin typeface="Arial" panose="020B0604020202020204" pitchFamily="34" charset="0"/>
                <a:cs typeface="Arial" panose="020B0604020202020204" pitchFamily="34" charset="0"/>
              </a:rPr>
              <a:t>Displays the Ministry assigned project number.</a:t>
            </a:r>
          </a:p>
          <a:p>
            <a:pPr marL="914400" lvl="4" indent="0" algn="just">
              <a:spcBef>
                <a:spcPts val="1000"/>
              </a:spcBef>
              <a:spcAft>
                <a:spcPts val="1800"/>
              </a:spcAft>
            </a:pPr>
            <a:r>
              <a:rPr lang="en-CA" sz="1600" b="1" dirty="0">
                <a:latin typeface="Arial" panose="020B0604020202020204" pitchFamily="34" charset="0"/>
                <a:cs typeface="Arial" panose="020B0604020202020204" pitchFamily="34" charset="0"/>
              </a:rPr>
              <a:t>Approved Funding Details:  </a:t>
            </a:r>
            <a:r>
              <a:rPr lang="en-CA" sz="1600" i="1" dirty="0">
                <a:latin typeface="Arial" panose="020B0604020202020204" pitchFamily="34" charset="0"/>
                <a:cs typeface="Arial" panose="020B0604020202020204" pitchFamily="34" charset="0"/>
              </a:rPr>
              <a:t>Hyperlink; </a:t>
            </a:r>
            <a:r>
              <a:rPr lang="en-US" sz="1600" dirty="0">
                <a:latin typeface="Arial" panose="020B0604020202020204" pitchFamily="34" charset="0"/>
                <a:cs typeface="Arial" panose="020B0604020202020204" pitchFamily="34" charset="0"/>
              </a:rPr>
              <a:t>Displays details on funding amount, claim submissions and remaining balance</a:t>
            </a:r>
            <a:r>
              <a:rPr lang="en-CA" sz="1600" dirty="0">
                <a:latin typeface="Arial" panose="020B0604020202020204" pitchFamily="34" charset="0"/>
                <a:cs typeface="Arial" panose="020B0604020202020204" pitchFamily="34" charset="0"/>
              </a:rPr>
              <a:t>.</a:t>
            </a:r>
          </a:p>
          <a:p>
            <a:pPr marL="914400" lvl="4" indent="0" algn="just">
              <a:spcBef>
                <a:spcPts val="1000"/>
              </a:spcBef>
              <a:spcAft>
                <a:spcPts val="1800"/>
              </a:spcAft>
            </a:pPr>
            <a:r>
              <a:rPr lang="en-CA" sz="1600" b="1" dirty="0">
                <a:latin typeface="Arial" panose="020B0604020202020204" pitchFamily="34" charset="0"/>
                <a:cs typeface="Arial" panose="020B0604020202020204" pitchFamily="34" charset="0"/>
              </a:rPr>
              <a:t>Contact Details:  </a:t>
            </a:r>
            <a:r>
              <a:rPr lang="en-CA" sz="1600" i="1" dirty="0">
                <a:latin typeface="Arial" panose="020B0604020202020204" pitchFamily="34" charset="0"/>
                <a:cs typeface="Arial" panose="020B0604020202020204" pitchFamily="34" charset="0"/>
              </a:rPr>
              <a:t>Hyperlink</a:t>
            </a:r>
            <a:r>
              <a:rPr lang="en-CA" sz="1600" dirty="0">
                <a:latin typeface="Arial" panose="020B0604020202020204" pitchFamily="34" charset="0"/>
                <a:cs typeface="Arial" panose="020B0604020202020204" pitchFamily="34" charset="0"/>
              </a:rPr>
              <a:t>; Displays contact details Periodic Progress Reports (PPR), Budget Forecast Reports (BFR) and for Claims. </a:t>
            </a:r>
          </a:p>
          <a:p>
            <a:pPr marL="914400" lvl="4" indent="0" algn="just">
              <a:spcBef>
                <a:spcPts val="1000"/>
              </a:spcBef>
              <a:spcAft>
                <a:spcPts val="1800"/>
              </a:spcAft>
            </a:pPr>
            <a:r>
              <a:rPr lang="en-CA" sz="1600" b="1" dirty="0">
                <a:latin typeface="Arial" panose="020B0604020202020204" pitchFamily="34" charset="0"/>
                <a:cs typeface="Arial" panose="020B0604020202020204" pitchFamily="34" charset="0"/>
              </a:rPr>
              <a:t>Last reported % Construction Complete</a:t>
            </a:r>
            <a:r>
              <a:rPr lang="en-CA" sz="1600" dirty="0">
                <a:latin typeface="Arial" panose="020B0604020202020204" pitchFamily="34" charset="0"/>
                <a:cs typeface="Arial" panose="020B0604020202020204" pitchFamily="34" charset="0"/>
              </a:rPr>
              <a:t>: Displays the most recently submitted PPR’s construction percentage. </a:t>
            </a:r>
          </a:p>
          <a:p>
            <a:pPr marL="0" indent="0">
              <a:buNone/>
            </a:pPr>
            <a:r>
              <a:rPr lang="en-CA" sz="16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139182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8A4FD99-E8E2-4C8C-B484-9394A647A4A3}"/>
              </a:ext>
            </a:extLst>
          </p:cNvPr>
          <p:cNvSpPr/>
          <p:nvPr/>
        </p:nvSpPr>
        <p:spPr>
          <a:xfrm>
            <a:off x="3023616" y="3651248"/>
            <a:ext cx="6217920" cy="2456944"/>
          </a:xfrm>
          <a:prstGeom prst="rect">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 name="Title 1">
            <a:extLst>
              <a:ext uri="{FF2B5EF4-FFF2-40B4-BE49-F238E27FC236}">
                <a16:creationId xmlns:a16="http://schemas.microsoft.com/office/drawing/2014/main" id="{F1EF6BEF-31D8-45CE-B423-E6D70FFB2C88}"/>
              </a:ext>
            </a:extLst>
          </p:cNvPr>
          <p:cNvSpPr>
            <a:spLocks noGrp="1"/>
          </p:cNvSpPr>
          <p:nvPr>
            <p:ph type="title"/>
          </p:nvPr>
        </p:nvSpPr>
        <p:spPr>
          <a:xfrm>
            <a:off x="-1" y="0"/>
            <a:ext cx="12191999" cy="1825624"/>
          </a:xfrm>
          <a:solidFill>
            <a:srgbClr val="0C4A7A"/>
          </a:solidFill>
          <a:ln w="38100">
            <a:solidFill>
              <a:srgbClr val="FFC000"/>
            </a:solidFill>
          </a:ln>
        </p:spPr>
        <p:txBody>
          <a:bodyPr>
            <a:normAutofit/>
          </a:bodyPr>
          <a:lstStyle/>
          <a:p>
            <a:pPr>
              <a:lnSpc>
                <a:spcPct val="50000"/>
              </a:lnSpc>
            </a:pPr>
            <a:r>
              <a:rPr lang="en-US" sz="2800" dirty="0">
                <a:solidFill>
                  <a:schemeClr val="bg1"/>
                </a:solidFill>
              </a:rPr>
              <a:t>                             </a:t>
            </a:r>
            <a:br>
              <a:rPr lang="en-US" sz="2800" dirty="0">
                <a:solidFill>
                  <a:schemeClr val="bg1"/>
                </a:solidFill>
              </a:rPr>
            </a:br>
            <a:br>
              <a:rPr lang="en-US" sz="2800" dirty="0">
                <a:solidFill>
                  <a:schemeClr val="bg1"/>
                </a:solidFill>
              </a:rPr>
            </a:br>
            <a:br>
              <a:rPr lang="en-US" sz="2800" dirty="0">
                <a:solidFill>
                  <a:schemeClr val="bg1"/>
                </a:solidFill>
              </a:rPr>
            </a:br>
            <a:r>
              <a:rPr lang="en-US" sz="2800" dirty="0">
                <a:solidFill>
                  <a:schemeClr val="bg1"/>
                </a:solidFill>
              </a:rPr>
              <a:t>		</a:t>
            </a:r>
            <a:br>
              <a:rPr lang="en-US" sz="2800" dirty="0">
                <a:solidFill>
                  <a:schemeClr val="bg1"/>
                </a:solidFill>
              </a:rPr>
            </a:br>
            <a:r>
              <a:rPr lang="en-US" sz="2800" dirty="0">
                <a:solidFill>
                  <a:schemeClr val="bg1"/>
                </a:solidFill>
              </a:rPr>
              <a:t>		</a:t>
            </a:r>
            <a:br>
              <a:rPr lang="en-US" dirty="0">
                <a:solidFill>
                  <a:schemeClr val="bg1"/>
                </a:solidFill>
              </a:rPr>
            </a:br>
            <a:r>
              <a:rPr lang="en-US">
                <a:solidFill>
                  <a:schemeClr val="bg1"/>
                </a:solidFill>
              </a:rPr>
              <a:t>                                </a:t>
            </a:r>
            <a:endParaRPr lang="en-US" sz="2700" b="1" dirty="0">
              <a:solidFill>
                <a:schemeClr val="bg1"/>
              </a:solidFill>
            </a:endParaRPr>
          </a:p>
        </p:txBody>
      </p:sp>
      <p:sp>
        <p:nvSpPr>
          <p:cNvPr id="4" name="Rectangle 3">
            <a:extLst>
              <a:ext uri="{FF2B5EF4-FFF2-40B4-BE49-F238E27FC236}">
                <a16:creationId xmlns:a16="http://schemas.microsoft.com/office/drawing/2014/main" id="{9BED5FC1-D1F7-44E8-A00F-EA6EE1056082}"/>
              </a:ext>
            </a:extLst>
          </p:cNvPr>
          <p:cNvSpPr/>
          <p:nvPr/>
        </p:nvSpPr>
        <p:spPr>
          <a:xfrm>
            <a:off x="1840992" y="2438400"/>
            <a:ext cx="8680704" cy="3072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Subtitle 2">
            <a:extLst>
              <a:ext uri="{FF2B5EF4-FFF2-40B4-BE49-F238E27FC236}">
                <a16:creationId xmlns:a16="http://schemas.microsoft.com/office/drawing/2014/main" id="{49111CFF-F4E6-487B-A4F8-7E6B2E1494E6}"/>
              </a:ext>
            </a:extLst>
          </p:cNvPr>
          <p:cNvSpPr>
            <a:spLocks noGrp="1"/>
          </p:cNvSpPr>
          <p:nvPr>
            <p:ph idx="1"/>
          </p:nvPr>
        </p:nvSpPr>
        <p:spPr>
          <a:xfrm>
            <a:off x="0" y="1825624"/>
            <a:ext cx="12191999" cy="5032375"/>
          </a:xfrm>
          <a:solidFill>
            <a:srgbClr val="0C4A7A"/>
          </a:solidFill>
        </p:spPr>
        <p:txBody>
          <a:bodyPr/>
          <a:lstStyle/>
          <a:p>
            <a:pPr marL="0" indent="0" algn="ctr">
              <a:buNone/>
            </a:pPr>
            <a:endParaRPr lang="en-US" dirty="0">
              <a:solidFill>
                <a:schemeClr val="bg1"/>
              </a:solidFill>
            </a:endParaRPr>
          </a:p>
          <a:p>
            <a:pPr marL="0" indent="0" algn="ctr">
              <a:buNone/>
            </a:pPr>
            <a:endParaRPr lang="en-US" dirty="0">
              <a:solidFill>
                <a:schemeClr val="bg1"/>
              </a:solidFill>
            </a:endParaRPr>
          </a:p>
          <a:p>
            <a:pPr marL="0" indent="0" algn="ctr">
              <a:buNone/>
            </a:pPr>
            <a:endParaRPr lang="en-US" dirty="0">
              <a:solidFill>
                <a:schemeClr val="bg1"/>
              </a:solidFill>
            </a:endParaRPr>
          </a:p>
        </p:txBody>
      </p:sp>
      <p:pic>
        <p:nvPicPr>
          <p:cNvPr id="8" name="Graphic 7">
            <a:extLst>
              <a:ext uri="{FF2B5EF4-FFF2-40B4-BE49-F238E27FC236}">
                <a16:creationId xmlns:a16="http://schemas.microsoft.com/office/drawing/2014/main" id="{9E3072D9-7E04-4182-913F-6C8D7D26228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4203" y="998207"/>
            <a:ext cx="2631643" cy="692481"/>
          </a:xfrm>
          <a:prstGeom prst="rect">
            <a:avLst/>
          </a:prstGeom>
        </p:spPr>
      </p:pic>
      <p:sp>
        <p:nvSpPr>
          <p:cNvPr id="7" name="Title 2">
            <a:extLst>
              <a:ext uri="{FF2B5EF4-FFF2-40B4-BE49-F238E27FC236}">
                <a16:creationId xmlns:a16="http://schemas.microsoft.com/office/drawing/2014/main" id="{FE21F756-562C-4477-A14C-D63EEF7B4BEB}"/>
              </a:ext>
            </a:extLst>
          </p:cNvPr>
          <p:cNvSpPr txBox="1">
            <a:spLocks/>
          </p:cNvSpPr>
          <p:nvPr/>
        </p:nvSpPr>
        <p:spPr>
          <a:xfrm>
            <a:off x="2295144" y="2944537"/>
            <a:ext cx="7772400" cy="3371008"/>
          </a:xfrm>
          <a:prstGeom prst="rect">
            <a:avLst/>
          </a:prstGeom>
          <a:ln w="57150">
            <a:solidFill>
              <a:schemeClr val="bg1"/>
            </a:solidFill>
          </a:ln>
          <a:effectLst>
            <a:outerShdw blurRad="50800" dist="38100" dir="2700000" algn="tl" rotWithShape="0">
              <a:prstClr val="black">
                <a:alpha val="40000"/>
              </a:prstClr>
            </a:outerShdw>
          </a:effectLst>
        </p:spPr>
        <p:txBody>
          <a:bodyPr wrap="square" lIns="0" tIns="0" rIns="0" bIns="0" anchor="t" anchorCtr="0">
            <a:noAutofit/>
            <a:scene3d>
              <a:camera prst="orthographicFront"/>
              <a:lightRig rig="balanced" dir="t">
                <a:rot lat="0" lon="0" rev="6600000"/>
              </a:lightRig>
            </a:scene3d>
            <a:sp3d extrusionH="107950">
              <a:bevelT w="25400" h="25400"/>
            </a:sp3d>
          </a:bodyPr>
          <a:lstStyle>
            <a:lvl1pPr algn="ctr" defTabSz="914400" rtl="0" eaLnBrk="1" latinLnBrk="0" hangingPunct="1">
              <a:spcBef>
                <a:spcPct val="0"/>
              </a:spcBef>
              <a:buNone/>
              <a:defRPr sz="4800" b="1" i="0" kern="1200" cap="none" spc="0">
                <a:ln>
                  <a:noFill/>
                </a:ln>
                <a:solidFill>
                  <a:srgbClr val="FDB913"/>
                </a:solidFill>
                <a:effectLst>
                  <a:outerShdw blurRad="50800" dist="50800" dir="2460000" algn="ctr" rotWithShape="0">
                    <a:schemeClr val="tx1"/>
                  </a:outerShdw>
                </a:effectLst>
                <a:latin typeface="Myriad Web Pro Condensed" pitchFamily="34" charset="0"/>
                <a:ea typeface="+mj-ea"/>
                <a:cs typeface="+mj-cs"/>
              </a:defRPr>
            </a:lvl1pPr>
          </a:lstStyle>
          <a:p>
            <a:pPr lvl="0">
              <a:defRPr/>
            </a:pP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Myriad Web Pro Condensed" pitchFamily="34" charset="0"/>
                <a:ea typeface="+mj-ea"/>
                <a:cs typeface="+mj-cs"/>
              </a:rPr>
            </a:b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LGIS Website :</a:t>
            </a:r>
          </a:p>
          <a:p>
            <a:pPr lvl="0">
              <a:defRPr/>
            </a:pPr>
            <a:b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b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 </a:t>
            </a:r>
            <a:r>
              <a:rPr lang="en-CA" sz="1800" dirty="0">
                <a:solidFill>
                  <a:srgbClr val="FFC000"/>
                </a:solidFill>
                <a:effectLst>
                  <a:outerShdw blurRad="50800" dist="50800" dir="2460000" algn="ctr" rotWithShape="0">
                    <a:prstClr val="black"/>
                  </a:outerShdw>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https://www.localgovernmentinformationsystem.gov.bc.ca/</a:t>
            </a:r>
            <a:endParaRPr lang="en-CA" sz="1800" dirty="0">
              <a:solidFill>
                <a:srgbClr val="FFC000"/>
              </a:solidFill>
              <a:effectLst>
                <a:outerShdw blurRad="50800" dist="50800" dir="2460000" algn="ctr" rotWithShape="0">
                  <a:prstClr val="black"/>
                </a:outerShdw>
              </a:effectLst>
              <a:latin typeface="Arial" panose="020B0604020202020204" pitchFamily="34" charset="0"/>
              <a:cs typeface="Arial" panose="020B0604020202020204" pitchFamily="34" charset="0"/>
            </a:endParaRPr>
          </a:p>
          <a:p>
            <a:pPr lvl="0">
              <a:defRPr/>
            </a:pPr>
            <a:endPar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endParaRPr>
          </a:p>
          <a:p>
            <a:pPr lvl="0">
              <a:defRPr/>
            </a:pP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For access and technical assistance please contact: </a:t>
            </a:r>
            <a:b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b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Phone: (250) 953-3008</a:t>
            </a:r>
            <a:b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b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Email : </a:t>
            </a:r>
            <a:r>
              <a:rPr lang="en-CA" sz="1800" dirty="0">
                <a:solidFill>
                  <a:srgbClr val="FFC000"/>
                </a:solidFill>
                <a:effectLst>
                  <a:outerShdw blurRad="50800" dist="50800" dir="2460000" algn="ctr" rotWithShape="0">
                    <a:prstClr val="black"/>
                  </a:outerShdw>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LGIS.AccessRequest@gov.bc.ca</a:t>
            </a:r>
            <a:endParaRPr lang="en-CA" sz="1800" dirty="0">
              <a:solidFill>
                <a:srgbClr val="FFC000"/>
              </a:solidFill>
              <a:effectLst>
                <a:outerShdw blurRad="50800" dist="50800" dir="2460000" algn="ctr" rotWithShape="0">
                  <a:prstClr val="black"/>
                </a:outerShdw>
              </a:effectLst>
              <a:latin typeface="Arial" panose="020B0604020202020204" pitchFamily="34" charset="0"/>
              <a:cs typeface="Arial" panose="020B0604020202020204" pitchFamily="34" charset="0"/>
            </a:endParaRPr>
          </a:p>
          <a:p>
            <a:pPr lvl="0">
              <a:defRPr/>
            </a:pPr>
            <a:endPar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endParaRPr>
          </a:p>
          <a:p>
            <a:pPr lvl="0">
              <a:defRPr/>
            </a:pP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For program and claim assistance please contact: </a:t>
            </a:r>
            <a:b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b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Phone: (250) 387-4060</a:t>
            </a:r>
            <a:b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b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Email : </a:t>
            </a:r>
            <a:r>
              <a:rPr lang="en-CA" sz="1800" dirty="0">
                <a:solidFill>
                  <a:srgbClr val="FFC000"/>
                </a:solidFill>
                <a:effectLst>
                  <a:outerShdw blurRad="50800" dist="50800" dir="2460000" algn="ctr" rotWithShape="0">
                    <a:prstClr val="black"/>
                  </a:outerShdw>
                </a:effectLst>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infra@gov.bc.ca</a:t>
            </a:r>
            <a:endParaRPr lang="en-CA" sz="1800" dirty="0">
              <a:solidFill>
                <a:srgbClr val="FFC000"/>
              </a:solidFill>
              <a:effectLst>
                <a:outerShdw blurRad="50800" dist="50800" dir="2460000" algn="ctr" rotWithShape="0">
                  <a:prstClr val="black"/>
                </a:outerShdw>
              </a:effectLst>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b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br>
            <a:endPar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4770052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580</TotalTime>
  <Words>134</Words>
  <Application>Microsoft Office PowerPoint</Application>
  <PresentationFormat>Widescreen</PresentationFormat>
  <Paragraphs>94</Paragraphs>
  <Slides>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Calibri Light</vt:lpstr>
      <vt:lpstr>Myriad Web Pro Condensed</vt:lpstr>
      <vt:lpstr>Office Theme</vt:lpstr>
      <vt:lpstr>1_Office Theme</vt:lpstr>
      <vt:lpstr>                                      </vt:lpstr>
      <vt:lpstr>PowerPoint Presentation</vt:lpstr>
      <vt:lpstr>PowerPoint Presentation</vt:lpstr>
      <vt:lpstr>PowerPoint Presentation</vt:lpstr>
      <vt:lpstr>PowerPoint Presentation</vt:lpstr>
      <vt:lpstr>PowerPoint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Create a New Claim</dc:title>
  <dc:creator>Johnson, Kellan MAH:EX</dc:creator>
  <cp:lastModifiedBy>Coe, Donna MAH:EX</cp:lastModifiedBy>
  <cp:revision>20</cp:revision>
  <dcterms:created xsi:type="dcterms:W3CDTF">2019-10-31T19:56:43Z</dcterms:created>
  <dcterms:modified xsi:type="dcterms:W3CDTF">2020-03-30T20:32:12Z</dcterms:modified>
</cp:coreProperties>
</file>