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2" r:id="rId2"/>
  </p:sldMasterIdLst>
  <p:sldIdLst>
    <p:sldId id="256" r:id="rId3"/>
    <p:sldId id="257" r:id="rId4"/>
    <p:sldId id="272" r:id="rId5"/>
    <p:sldId id="274" r:id="rId6"/>
    <p:sldId id="276"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CFA5804-A5FE-4946-84BA-03D8BBD59F80}">
          <p14:sldIdLst>
            <p14:sldId id="256"/>
            <p14:sldId id="257"/>
            <p14:sldId id="272"/>
            <p14:sldId id="274"/>
            <p14:sldId id="27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157" autoAdjust="0"/>
    <p:restoredTop sz="94660"/>
  </p:normalViewPr>
  <p:slideViewPr>
    <p:cSldViewPr snapToGrid="0">
      <p:cViewPr varScale="1">
        <p:scale>
          <a:sx n="90" d="100"/>
          <a:sy n="90" d="100"/>
        </p:scale>
        <p:origin x="29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442AC0-11F9-4603-8AB6-70AFBDF1EC0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16F55E84-93F5-4E46-A451-EF41F33BCD0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7FF7DE7A-EEAD-4492-8F4A-0CD94DFF71E7}"/>
              </a:ext>
            </a:extLst>
          </p:cNvPr>
          <p:cNvSpPr>
            <a:spLocks noGrp="1"/>
          </p:cNvSpPr>
          <p:nvPr>
            <p:ph type="dt" sz="half" idx="10"/>
          </p:nvPr>
        </p:nvSpPr>
        <p:spPr/>
        <p:txBody>
          <a:bodyPr/>
          <a:lstStyle/>
          <a:p>
            <a:fld id="{A41DCE79-0C4A-4428-94A5-EFB0305BC9A8}" type="datetimeFigureOut">
              <a:rPr lang="en-CA" smtClean="0"/>
              <a:t>2020-04-27</a:t>
            </a:fld>
            <a:endParaRPr lang="en-CA"/>
          </a:p>
        </p:txBody>
      </p:sp>
      <p:sp>
        <p:nvSpPr>
          <p:cNvPr id="5" name="Footer Placeholder 4">
            <a:extLst>
              <a:ext uri="{FF2B5EF4-FFF2-40B4-BE49-F238E27FC236}">
                <a16:creationId xmlns:a16="http://schemas.microsoft.com/office/drawing/2014/main" id="{DE4393A9-D875-4E5E-A44F-3E8D429B4FB6}"/>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D9F5DC1B-1260-45DC-A025-7C694297E356}"/>
              </a:ext>
            </a:extLst>
          </p:cNvPr>
          <p:cNvSpPr>
            <a:spLocks noGrp="1"/>
          </p:cNvSpPr>
          <p:nvPr>
            <p:ph type="sldNum" sz="quarter" idx="12"/>
          </p:nvPr>
        </p:nvSpPr>
        <p:spPr/>
        <p:txBody>
          <a:bodyPr/>
          <a:lstStyle/>
          <a:p>
            <a:fld id="{A09A0B44-D646-441F-9DF0-0DAFE326CC2F}" type="slidenum">
              <a:rPr lang="en-CA" smtClean="0"/>
              <a:t>‹#›</a:t>
            </a:fld>
            <a:endParaRPr lang="en-CA"/>
          </a:p>
        </p:txBody>
      </p:sp>
    </p:spTree>
    <p:extLst>
      <p:ext uri="{BB962C8B-B14F-4D97-AF65-F5344CB8AC3E}">
        <p14:creationId xmlns:p14="http://schemas.microsoft.com/office/powerpoint/2010/main" val="361183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6471C8-9C84-4912-9294-03A85E9A5559}"/>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6ACB43D7-F579-4801-A82E-7D9B1C2839B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702AD3B8-0466-45D7-907D-0F223C2BFA1B}"/>
              </a:ext>
            </a:extLst>
          </p:cNvPr>
          <p:cNvSpPr>
            <a:spLocks noGrp="1"/>
          </p:cNvSpPr>
          <p:nvPr>
            <p:ph type="dt" sz="half" idx="10"/>
          </p:nvPr>
        </p:nvSpPr>
        <p:spPr/>
        <p:txBody>
          <a:bodyPr/>
          <a:lstStyle/>
          <a:p>
            <a:fld id="{A41DCE79-0C4A-4428-94A5-EFB0305BC9A8}" type="datetimeFigureOut">
              <a:rPr lang="en-CA" smtClean="0"/>
              <a:t>2020-04-27</a:t>
            </a:fld>
            <a:endParaRPr lang="en-CA"/>
          </a:p>
        </p:txBody>
      </p:sp>
      <p:sp>
        <p:nvSpPr>
          <p:cNvPr id="5" name="Footer Placeholder 4">
            <a:extLst>
              <a:ext uri="{FF2B5EF4-FFF2-40B4-BE49-F238E27FC236}">
                <a16:creationId xmlns:a16="http://schemas.microsoft.com/office/drawing/2014/main" id="{B624D9BB-DC47-4F3D-8BBA-30CDA6EA8697}"/>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45725915-DAE9-4137-ABFF-6B87AC28888C}"/>
              </a:ext>
            </a:extLst>
          </p:cNvPr>
          <p:cNvSpPr>
            <a:spLocks noGrp="1"/>
          </p:cNvSpPr>
          <p:nvPr>
            <p:ph type="sldNum" sz="quarter" idx="12"/>
          </p:nvPr>
        </p:nvSpPr>
        <p:spPr/>
        <p:txBody>
          <a:bodyPr/>
          <a:lstStyle/>
          <a:p>
            <a:fld id="{A09A0B44-D646-441F-9DF0-0DAFE326CC2F}" type="slidenum">
              <a:rPr lang="en-CA" smtClean="0"/>
              <a:t>‹#›</a:t>
            </a:fld>
            <a:endParaRPr lang="en-CA"/>
          </a:p>
        </p:txBody>
      </p:sp>
    </p:spTree>
    <p:extLst>
      <p:ext uri="{BB962C8B-B14F-4D97-AF65-F5344CB8AC3E}">
        <p14:creationId xmlns:p14="http://schemas.microsoft.com/office/powerpoint/2010/main" val="14969996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CAF2004-0476-42D6-9248-3FFFC57AD3E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A87517BB-53B2-4A08-A153-FB9ECF06C90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93DD3D5C-B7AF-443C-9FFC-A4386A9D4EF1}"/>
              </a:ext>
            </a:extLst>
          </p:cNvPr>
          <p:cNvSpPr>
            <a:spLocks noGrp="1"/>
          </p:cNvSpPr>
          <p:nvPr>
            <p:ph type="dt" sz="half" idx="10"/>
          </p:nvPr>
        </p:nvSpPr>
        <p:spPr/>
        <p:txBody>
          <a:bodyPr/>
          <a:lstStyle/>
          <a:p>
            <a:fld id="{A41DCE79-0C4A-4428-94A5-EFB0305BC9A8}" type="datetimeFigureOut">
              <a:rPr lang="en-CA" smtClean="0"/>
              <a:t>2020-04-27</a:t>
            </a:fld>
            <a:endParaRPr lang="en-CA"/>
          </a:p>
        </p:txBody>
      </p:sp>
      <p:sp>
        <p:nvSpPr>
          <p:cNvPr id="5" name="Footer Placeholder 4">
            <a:extLst>
              <a:ext uri="{FF2B5EF4-FFF2-40B4-BE49-F238E27FC236}">
                <a16:creationId xmlns:a16="http://schemas.microsoft.com/office/drawing/2014/main" id="{E9C6FEF4-A068-4BDF-84FD-21D1CE09AEC2}"/>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5A2CC159-EA8F-4447-9FBF-2B7EDF38EA1A}"/>
              </a:ext>
            </a:extLst>
          </p:cNvPr>
          <p:cNvSpPr>
            <a:spLocks noGrp="1"/>
          </p:cNvSpPr>
          <p:nvPr>
            <p:ph type="sldNum" sz="quarter" idx="12"/>
          </p:nvPr>
        </p:nvSpPr>
        <p:spPr/>
        <p:txBody>
          <a:bodyPr/>
          <a:lstStyle/>
          <a:p>
            <a:fld id="{A09A0B44-D646-441F-9DF0-0DAFE326CC2F}" type="slidenum">
              <a:rPr lang="en-CA" smtClean="0"/>
              <a:t>‹#›</a:t>
            </a:fld>
            <a:endParaRPr lang="en-CA"/>
          </a:p>
        </p:txBody>
      </p:sp>
    </p:spTree>
    <p:extLst>
      <p:ext uri="{BB962C8B-B14F-4D97-AF65-F5344CB8AC3E}">
        <p14:creationId xmlns:p14="http://schemas.microsoft.com/office/powerpoint/2010/main" val="35982099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3BC2E-BCF2-468D-97A1-DDD43602A60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D43BFC0-9D9E-4352-A488-614B0124695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4F17F29-6AB2-41CD-82AE-D4444908D3AE}"/>
              </a:ext>
            </a:extLst>
          </p:cNvPr>
          <p:cNvSpPr>
            <a:spLocks noGrp="1"/>
          </p:cNvSpPr>
          <p:nvPr>
            <p:ph type="dt" sz="half" idx="10"/>
          </p:nvPr>
        </p:nvSpPr>
        <p:spPr/>
        <p:txBody>
          <a:bodyPr/>
          <a:lstStyle/>
          <a:p>
            <a:fld id="{C214D54F-B2C3-4416-8E8B-27C7D790290E}" type="datetimeFigureOut">
              <a:rPr lang="en-US" smtClean="0"/>
              <a:t>4/27/2020</a:t>
            </a:fld>
            <a:endParaRPr lang="en-US"/>
          </a:p>
        </p:txBody>
      </p:sp>
      <p:sp>
        <p:nvSpPr>
          <p:cNvPr id="5" name="Footer Placeholder 4">
            <a:extLst>
              <a:ext uri="{FF2B5EF4-FFF2-40B4-BE49-F238E27FC236}">
                <a16:creationId xmlns:a16="http://schemas.microsoft.com/office/drawing/2014/main" id="{E7CA6BE6-E481-452D-AC2A-41056F9778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D683A1-F4EA-48BB-80B9-F5EFEA967317}"/>
              </a:ext>
            </a:extLst>
          </p:cNvPr>
          <p:cNvSpPr>
            <a:spLocks noGrp="1"/>
          </p:cNvSpPr>
          <p:nvPr>
            <p:ph type="sldNum" sz="quarter" idx="12"/>
          </p:nvPr>
        </p:nvSpPr>
        <p:spPr/>
        <p:txBody>
          <a:bodyPr/>
          <a:lstStyle/>
          <a:p>
            <a:fld id="{B70F52AC-D352-4F7B-B144-394100ACC382}" type="slidenum">
              <a:rPr lang="en-US" smtClean="0"/>
              <a:t>‹#›</a:t>
            </a:fld>
            <a:endParaRPr lang="en-US"/>
          </a:p>
        </p:txBody>
      </p:sp>
    </p:spTree>
    <p:extLst>
      <p:ext uri="{BB962C8B-B14F-4D97-AF65-F5344CB8AC3E}">
        <p14:creationId xmlns:p14="http://schemas.microsoft.com/office/powerpoint/2010/main" val="34902998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A96B1-D473-4ADC-97C2-F7F1AC59AF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620AE0A-78FA-464C-8D5C-DCE242DB66E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3608D8-0188-4919-9E33-905CB254DC25}"/>
              </a:ext>
            </a:extLst>
          </p:cNvPr>
          <p:cNvSpPr>
            <a:spLocks noGrp="1"/>
          </p:cNvSpPr>
          <p:nvPr>
            <p:ph type="dt" sz="half" idx="10"/>
          </p:nvPr>
        </p:nvSpPr>
        <p:spPr/>
        <p:txBody>
          <a:bodyPr/>
          <a:lstStyle/>
          <a:p>
            <a:fld id="{C214D54F-B2C3-4416-8E8B-27C7D790290E}" type="datetimeFigureOut">
              <a:rPr lang="en-US" smtClean="0"/>
              <a:t>4/27/2020</a:t>
            </a:fld>
            <a:endParaRPr lang="en-US"/>
          </a:p>
        </p:txBody>
      </p:sp>
      <p:sp>
        <p:nvSpPr>
          <p:cNvPr id="5" name="Footer Placeholder 4">
            <a:extLst>
              <a:ext uri="{FF2B5EF4-FFF2-40B4-BE49-F238E27FC236}">
                <a16:creationId xmlns:a16="http://schemas.microsoft.com/office/drawing/2014/main" id="{2A2012FD-E5A2-4CBF-BAFB-4F4F49CE4A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FFB184-7E1C-48FB-9C23-FCCDE709EE16}"/>
              </a:ext>
            </a:extLst>
          </p:cNvPr>
          <p:cNvSpPr>
            <a:spLocks noGrp="1"/>
          </p:cNvSpPr>
          <p:nvPr>
            <p:ph type="sldNum" sz="quarter" idx="12"/>
          </p:nvPr>
        </p:nvSpPr>
        <p:spPr/>
        <p:txBody>
          <a:bodyPr/>
          <a:lstStyle/>
          <a:p>
            <a:fld id="{B70F52AC-D352-4F7B-B144-394100ACC382}" type="slidenum">
              <a:rPr lang="en-US" smtClean="0"/>
              <a:t>‹#›</a:t>
            </a:fld>
            <a:endParaRPr lang="en-US"/>
          </a:p>
        </p:txBody>
      </p:sp>
    </p:spTree>
    <p:extLst>
      <p:ext uri="{BB962C8B-B14F-4D97-AF65-F5344CB8AC3E}">
        <p14:creationId xmlns:p14="http://schemas.microsoft.com/office/powerpoint/2010/main" val="5196553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0D5F3-ADC0-4017-BA86-44CE65DD587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C47EF7B-EA6A-4B9A-8C7D-B403E5CA96C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0E6C082-2325-4253-B86C-B95B527F8622}"/>
              </a:ext>
            </a:extLst>
          </p:cNvPr>
          <p:cNvSpPr>
            <a:spLocks noGrp="1"/>
          </p:cNvSpPr>
          <p:nvPr>
            <p:ph type="dt" sz="half" idx="10"/>
          </p:nvPr>
        </p:nvSpPr>
        <p:spPr/>
        <p:txBody>
          <a:bodyPr/>
          <a:lstStyle/>
          <a:p>
            <a:fld id="{C214D54F-B2C3-4416-8E8B-27C7D790290E}" type="datetimeFigureOut">
              <a:rPr lang="en-US" smtClean="0"/>
              <a:t>4/27/2020</a:t>
            </a:fld>
            <a:endParaRPr lang="en-US"/>
          </a:p>
        </p:txBody>
      </p:sp>
      <p:sp>
        <p:nvSpPr>
          <p:cNvPr id="5" name="Footer Placeholder 4">
            <a:extLst>
              <a:ext uri="{FF2B5EF4-FFF2-40B4-BE49-F238E27FC236}">
                <a16:creationId xmlns:a16="http://schemas.microsoft.com/office/drawing/2014/main" id="{4E22ABED-D9C7-479A-BC28-BFD0C26234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CF5106-3DD6-4150-881A-05C0E21D3C3D}"/>
              </a:ext>
            </a:extLst>
          </p:cNvPr>
          <p:cNvSpPr>
            <a:spLocks noGrp="1"/>
          </p:cNvSpPr>
          <p:nvPr>
            <p:ph type="sldNum" sz="quarter" idx="12"/>
          </p:nvPr>
        </p:nvSpPr>
        <p:spPr/>
        <p:txBody>
          <a:bodyPr/>
          <a:lstStyle/>
          <a:p>
            <a:fld id="{B70F52AC-D352-4F7B-B144-394100ACC382}" type="slidenum">
              <a:rPr lang="en-US" smtClean="0"/>
              <a:t>‹#›</a:t>
            </a:fld>
            <a:endParaRPr lang="en-US"/>
          </a:p>
        </p:txBody>
      </p:sp>
    </p:spTree>
    <p:extLst>
      <p:ext uri="{BB962C8B-B14F-4D97-AF65-F5344CB8AC3E}">
        <p14:creationId xmlns:p14="http://schemas.microsoft.com/office/powerpoint/2010/main" val="28718795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3CB58-445F-4B4C-B91A-26515878DD3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4E3484B-EDD1-40F3-B156-542117BD907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C57C79F-BDAA-4ADB-B274-6D361A70824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0818347-AF8D-4594-8229-A127A83F7C2B}"/>
              </a:ext>
            </a:extLst>
          </p:cNvPr>
          <p:cNvSpPr>
            <a:spLocks noGrp="1"/>
          </p:cNvSpPr>
          <p:nvPr>
            <p:ph type="dt" sz="half" idx="10"/>
          </p:nvPr>
        </p:nvSpPr>
        <p:spPr/>
        <p:txBody>
          <a:bodyPr/>
          <a:lstStyle/>
          <a:p>
            <a:fld id="{C214D54F-B2C3-4416-8E8B-27C7D790290E}" type="datetimeFigureOut">
              <a:rPr lang="en-US" smtClean="0"/>
              <a:t>4/27/2020</a:t>
            </a:fld>
            <a:endParaRPr lang="en-US"/>
          </a:p>
        </p:txBody>
      </p:sp>
      <p:sp>
        <p:nvSpPr>
          <p:cNvPr id="6" name="Footer Placeholder 5">
            <a:extLst>
              <a:ext uri="{FF2B5EF4-FFF2-40B4-BE49-F238E27FC236}">
                <a16:creationId xmlns:a16="http://schemas.microsoft.com/office/drawing/2014/main" id="{C7A71FED-3D36-463E-A33B-7F5F014F8B1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992DA3-579D-43C7-8572-B20CAEE6426D}"/>
              </a:ext>
            </a:extLst>
          </p:cNvPr>
          <p:cNvSpPr>
            <a:spLocks noGrp="1"/>
          </p:cNvSpPr>
          <p:nvPr>
            <p:ph type="sldNum" sz="quarter" idx="12"/>
          </p:nvPr>
        </p:nvSpPr>
        <p:spPr/>
        <p:txBody>
          <a:bodyPr/>
          <a:lstStyle/>
          <a:p>
            <a:fld id="{B70F52AC-D352-4F7B-B144-394100ACC382}" type="slidenum">
              <a:rPr lang="en-US" smtClean="0"/>
              <a:t>‹#›</a:t>
            </a:fld>
            <a:endParaRPr lang="en-US"/>
          </a:p>
        </p:txBody>
      </p:sp>
    </p:spTree>
    <p:extLst>
      <p:ext uri="{BB962C8B-B14F-4D97-AF65-F5344CB8AC3E}">
        <p14:creationId xmlns:p14="http://schemas.microsoft.com/office/powerpoint/2010/main" val="30966363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A599E-937C-4FF1-BA13-76860B34388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4143B34-4F4F-4FB3-AFEA-CDF294C429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45D77F3-2A5F-4E39-B185-BE51FC542B7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037E053-F7D9-4DE3-861D-083C150F006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54484FE-09DD-494E-AFCE-68554E76B38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57E6869-4D56-42F0-AEA3-696DB6734071}"/>
              </a:ext>
            </a:extLst>
          </p:cNvPr>
          <p:cNvSpPr>
            <a:spLocks noGrp="1"/>
          </p:cNvSpPr>
          <p:nvPr>
            <p:ph type="dt" sz="half" idx="10"/>
          </p:nvPr>
        </p:nvSpPr>
        <p:spPr/>
        <p:txBody>
          <a:bodyPr/>
          <a:lstStyle/>
          <a:p>
            <a:fld id="{C214D54F-B2C3-4416-8E8B-27C7D790290E}" type="datetimeFigureOut">
              <a:rPr lang="en-US" smtClean="0"/>
              <a:t>4/27/2020</a:t>
            </a:fld>
            <a:endParaRPr lang="en-US"/>
          </a:p>
        </p:txBody>
      </p:sp>
      <p:sp>
        <p:nvSpPr>
          <p:cNvPr id="8" name="Footer Placeholder 7">
            <a:extLst>
              <a:ext uri="{FF2B5EF4-FFF2-40B4-BE49-F238E27FC236}">
                <a16:creationId xmlns:a16="http://schemas.microsoft.com/office/drawing/2014/main" id="{8D446E0A-09C1-46B9-B316-BD1B5E7A2F3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2091260-9E4C-4ADC-8458-CACA71686447}"/>
              </a:ext>
            </a:extLst>
          </p:cNvPr>
          <p:cNvSpPr>
            <a:spLocks noGrp="1"/>
          </p:cNvSpPr>
          <p:nvPr>
            <p:ph type="sldNum" sz="quarter" idx="12"/>
          </p:nvPr>
        </p:nvSpPr>
        <p:spPr/>
        <p:txBody>
          <a:bodyPr/>
          <a:lstStyle/>
          <a:p>
            <a:fld id="{B70F52AC-D352-4F7B-B144-394100ACC382}" type="slidenum">
              <a:rPr lang="en-US" smtClean="0"/>
              <a:t>‹#›</a:t>
            </a:fld>
            <a:endParaRPr lang="en-US"/>
          </a:p>
        </p:txBody>
      </p:sp>
    </p:spTree>
    <p:extLst>
      <p:ext uri="{BB962C8B-B14F-4D97-AF65-F5344CB8AC3E}">
        <p14:creationId xmlns:p14="http://schemas.microsoft.com/office/powerpoint/2010/main" val="22099877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C09E9-BBBD-4146-BCA3-5E37A9880E1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F8E1153-E28E-45DE-9807-E0ADD8FE5A87}"/>
              </a:ext>
            </a:extLst>
          </p:cNvPr>
          <p:cNvSpPr>
            <a:spLocks noGrp="1"/>
          </p:cNvSpPr>
          <p:nvPr>
            <p:ph type="dt" sz="half" idx="10"/>
          </p:nvPr>
        </p:nvSpPr>
        <p:spPr/>
        <p:txBody>
          <a:bodyPr/>
          <a:lstStyle/>
          <a:p>
            <a:fld id="{C214D54F-B2C3-4416-8E8B-27C7D790290E}" type="datetimeFigureOut">
              <a:rPr lang="en-US" smtClean="0"/>
              <a:t>4/27/2020</a:t>
            </a:fld>
            <a:endParaRPr lang="en-US"/>
          </a:p>
        </p:txBody>
      </p:sp>
      <p:sp>
        <p:nvSpPr>
          <p:cNvPr id="4" name="Footer Placeholder 3">
            <a:extLst>
              <a:ext uri="{FF2B5EF4-FFF2-40B4-BE49-F238E27FC236}">
                <a16:creationId xmlns:a16="http://schemas.microsoft.com/office/drawing/2014/main" id="{AA83BA40-0007-4A19-BC1F-6B5FFEB25D8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0CF77A2-1324-4702-9F62-3495532ACD12}"/>
              </a:ext>
            </a:extLst>
          </p:cNvPr>
          <p:cNvSpPr>
            <a:spLocks noGrp="1"/>
          </p:cNvSpPr>
          <p:nvPr>
            <p:ph type="sldNum" sz="quarter" idx="12"/>
          </p:nvPr>
        </p:nvSpPr>
        <p:spPr/>
        <p:txBody>
          <a:bodyPr/>
          <a:lstStyle/>
          <a:p>
            <a:fld id="{B70F52AC-D352-4F7B-B144-394100ACC382}" type="slidenum">
              <a:rPr lang="en-US" smtClean="0"/>
              <a:t>‹#›</a:t>
            </a:fld>
            <a:endParaRPr lang="en-US"/>
          </a:p>
        </p:txBody>
      </p:sp>
    </p:spTree>
    <p:extLst>
      <p:ext uri="{BB962C8B-B14F-4D97-AF65-F5344CB8AC3E}">
        <p14:creationId xmlns:p14="http://schemas.microsoft.com/office/powerpoint/2010/main" val="29229103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58E886E-4861-4CCA-8E73-F38B9A5CB4E3}"/>
              </a:ext>
            </a:extLst>
          </p:cNvPr>
          <p:cNvSpPr>
            <a:spLocks noGrp="1"/>
          </p:cNvSpPr>
          <p:nvPr>
            <p:ph type="dt" sz="half" idx="10"/>
          </p:nvPr>
        </p:nvSpPr>
        <p:spPr/>
        <p:txBody>
          <a:bodyPr/>
          <a:lstStyle/>
          <a:p>
            <a:fld id="{C214D54F-B2C3-4416-8E8B-27C7D790290E}" type="datetimeFigureOut">
              <a:rPr lang="en-US" smtClean="0"/>
              <a:t>4/27/2020</a:t>
            </a:fld>
            <a:endParaRPr lang="en-US"/>
          </a:p>
        </p:txBody>
      </p:sp>
      <p:sp>
        <p:nvSpPr>
          <p:cNvPr id="3" name="Footer Placeholder 2">
            <a:extLst>
              <a:ext uri="{FF2B5EF4-FFF2-40B4-BE49-F238E27FC236}">
                <a16:creationId xmlns:a16="http://schemas.microsoft.com/office/drawing/2014/main" id="{ADF2CE4A-B11E-40D4-BC89-9DD99851B5F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612E6D1-1F85-4029-835A-B95A665EEFF6}"/>
              </a:ext>
            </a:extLst>
          </p:cNvPr>
          <p:cNvSpPr>
            <a:spLocks noGrp="1"/>
          </p:cNvSpPr>
          <p:nvPr>
            <p:ph type="sldNum" sz="quarter" idx="12"/>
          </p:nvPr>
        </p:nvSpPr>
        <p:spPr/>
        <p:txBody>
          <a:bodyPr/>
          <a:lstStyle/>
          <a:p>
            <a:fld id="{B70F52AC-D352-4F7B-B144-394100ACC382}" type="slidenum">
              <a:rPr lang="en-US" smtClean="0"/>
              <a:t>‹#›</a:t>
            </a:fld>
            <a:endParaRPr lang="en-US"/>
          </a:p>
        </p:txBody>
      </p:sp>
    </p:spTree>
    <p:extLst>
      <p:ext uri="{BB962C8B-B14F-4D97-AF65-F5344CB8AC3E}">
        <p14:creationId xmlns:p14="http://schemas.microsoft.com/office/powerpoint/2010/main" val="316618792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E67F3-67A8-40B9-90DC-3905B7F1CA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3EA42AE-32DC-451C-B8B3-959896BCE8B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8CBADC3-1FEF-4FAD-B397-80F472D2CF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C4DF918-30F0-4C8E-B826-F105600C44B4}"/>
              </a:ext>
            </a:extLst>
          </p:cNvPr>
          <p:cNvSpPr>
            <a:spLocks noGrp="1"/>
          </p:cNvSpPr>
          <p:nvPr>
            <p:ph type="dt" sz="half" idx="10"/>
          </p:nvPr>
        </p:nvSpPr>
        <p:spPr/>
        <p:txBody>
          <a:bodyPr/>
          <a:lstStyle/>
          <a:p>
            <a:fld id="{C214D54F-B2C3-4416-8E8B-27C7D790290E}" type="datetimeFigureOut">
              <a:rPr lang="en-US" smtClean="0"/>
              <a:t>4/27/2020</a:t>
            </a:fld>
            <a:endParaRPr lang="en-US"/>
          </a:p>
        </p:txBody>
      </p:sp>
      <p:sp>
        <p:nvSpPr>
          <p:cNvPr id="6" name="Footer Placeholder 5">
            <a:extLst>
              <a:ext uri="{FF2B5EF4-FFF2-40B4-BE49-F238E27FC236}">
                <a16:creationId xmlns:a16="http://schemas.microsoft.com/office/drawing/2014/main" id="{91E646ED-721E-4AB2-A6E2-EF758ED43D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A6E877B-EB40-4541-9CED-434D744D0D00}"/>
              </a:ext>
            </a:extLst>
          </p:cNvPr>
          <p:cNvSpPr>
            <a:spLocks noGrp="1"/>
          </p:cNvSpPr>
          <p:nvPr>
            <p:ph type="sldNum" sz="quarter" idx="12"/>
          </p:nvPr>
        </p:nvSpPr>
        <p:spPr/>
        <p:txBody>
          <a:bodyPr/>
          <a:lstStyle/>
          <a:p>
            <a:fld id="{B70F52AC-D352-4F7B-B144-394100ACC382}" type="slidenum">
              <a:rPr lang="en-US" smtClean="0"/>
              <a:t>‹#›</a:t>
            </a:fld>
            <a:endParaRPr lang="en-US"/>
          </a:p>
        </p:txBody>
      </p:sp>
    </p:spTree>
    <p:extLst>
      <p:ext uri="{BB962C8B-B14F-4D97-AF65-F5344CB8AC3E}">
        <p14:creationId xmlns:p14="http://schemas.microsoft.com/office/powerpoint/2010/main" val="2877172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3FC216-8DCF-4890-888E-A7C606B01002}"/>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EDED178E-E842-467D-A091-CD4F160DA25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E20160CE-3F8D-43DA-B260-09D9DC81E4D7}"/>
              </a:ext>
            </a:extLst>
          </p:cNvPr>
          <p:cNvSpPr>
            <a:spLocks noGrp="1"/>
          </p:cNvSpPr>
          <p:nvPr>
            <p:ph type="dt" sz="half" idx="10"/>
          </p:nvPr>
        </p:nvSpPr>
        <p:spPr/>
        <p:txBody>
          <a:bodyPr/>
          <a:lstStyle/>
          <a:p>
            <a:fld id="{A41DCE79-0C4A-4428-94A5-EFB0305BC9A8}" type="datetimeFigureOut">
              <a:rPr lang="en-CA" smtClean="0"/>
              <a:t>2020-04-27</a:t>
            </a:fld>
            <a:endParaRPr lang="en-CA"/>
          </a:p>
        </p:txBody>
      </p:sp>
      <p:sp>
        <p:nvSpPr>
          <p:cNvPr id="5" name="Footer Placeholder 4">
            <a:extLst>
              <a:ext uri="{FF2B5EF4-FFF2-40B4-BE49-F238E27FC236}">
                <a16:creationId xmlns:a16="http://schemas.microsoft.com/office/drawing/2014/main" id="{C068432F-9CFF-4B3F-A2D9-3F1CA25752CA}"/>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B9F35A12-5397-4E9C-A37C-FD7281E0FB64}"/>
              </a:ext>
            </a:extLst>
          </p:cNvPr>
          <p:cNvSpPr>
            <a:spLocks noGrp="1"/>
          </p:cNvSpPr>
          <p:nvPr>
            <p:ph type="sldNum" sz="quarter" idx="12"/>
          </p:nvPr>
        </p:nvSpPr>
        <p:spPr/>
        <p:txBody>
          <a:bodyPr/>
          <a:lstStyle/>
          <a:p>
            <a:fld id="{A09A0B44-D646-441F-9DF0-0DAFE326CC2F}" type="slidenum">
              <a:rPr lang="en-CA" smtClean="0"/>
              <a:t>‹#›</a:t>
            </a:fld>
            <a:endParaRPr lang="en-CA"/>
          </a:p>
        </p:txBody>
      </p:sp>
    </p:spTree>
    <p:extLst>
      <p:ext uri="{BB962C8B-B14F-4D97-AF65-F5344CB8AC3E}">
        <p14:creationId xmlns:p14="http://schemas.microsoft.com/office/powerpoint/2010/main" val="35493657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89307-2003-45C8-9344-977D764356E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1EEBB80-831D-4296-AA0C-8F7600C94B6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AF3DE36-B939-44E0-83B1-AD41DB257D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0998FA6-BC0B-4384-B07F-C232D45E62D2}"/>
              </a:ext>
            </a:extLst>
          </p:cNvPr>
          <p:cNvSpPr>
            <a:spLocks noGrp="1"/>
          </p:cNvSpPr>
          <p:nvPr>
            <p:ph type="dt" sz="half" idx="10"/>
          </p:nvPr>
        </p:nvSpPr>
        <p:spPr/>
        <p:txBody>
          <a:bodyPr/>
          <a:lstStyle/>
          <a:p>
            <a:fld id="{C214D54F-B2C3-4416-8E8B-27C7D790290E}" type="datetimeFigureOut">
              <a:rPr lang="en-US" smtClean="0"/>
              <a:t>4/27/2020</a:t>
            </a:fld>
            <a:endParaRPr lang="en-US"/>
          </a:p>
        </p:txBody>
      </p:sp>
      <p:sp>
        <p:nvSpPr>
          <p:cNvPr id="6" name="Footer Placeholder 5">
            <a:extLst>
              <a:ext uri="{FF2B5EF4-FFF2-40B4-BE49-F238E27FC236}">
                <a16:creationId xmlns:a16="http://schemas.microsoft.com/office/drawing/2014/main" id="{F0FD9CA3-1465-490D-9CFF-5308074DAE8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E9A3C56-3B16-4AB2-82FE-CB7173C77F0B}"/>
              </a:ext>
            </a:extLst>
          </p:cNvPr>
          <p:cNvSpPr>
            <a:spLocks noGrp="1"/>
          </p:cNvSpPr>
          <p:nvPr>
            <p:ph type="sldNum" sz="quarter" idx="12"/>
          </p:nvPr>
        </p:nvSpPr>
        <p:spPr/>
        <p:txBody>
          <a:bodyPr/>
          <a:lstStyle/>
          <a:p>
            <a:fld id="{B70F52AC-D352-4F7B-B144-394100ACC382}" type="slidenum">
              <a:rPr lang="en-US" smtClean="0"/>
              <a:t>‹#›</a:t>
            </a:fld>
            <a:endParaRPr lang="en-US"/>
          </a:p>
        </p:txBody>
      </p:sp>
    </p:spTree>
    <p:extLst>
      <p:ext uri="{BB962C8B-B14F-4D97-AF65-F5344CB8AC3E}">
        <p14:creationId xmlns:p14="http://schemas.microsoft.com/office/powerpoint/2010/main" val="28416141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904B38-D29A-41F4-8E84-98531F356FC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D6574FF-119B-4305-9F45-CC0C76B2BFD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01BF34-6D7F-4116-88A7-01FDE2CA2BDA}"/>
              </a:ext>
            </a:extLst>
          </p:cNvPr>
          <p:cNvSpPr>
            <a:spLocks noGrp="1"/>
          </p:cNvSpPr>
          <p:nvPr>
            <p:ph type="dt" sz="half" idx="10"/>
          </p:nvPr>
        </p:nvSpPr>
        <p:spPr/>
        <p:txBody>
          <a:bodyPr/>
          <a:lstStyle/>
          <a:p>
            <a:fld id="{C214D54F-B2C3-4416-8E8B-27C7D790290E}" type="datetimeFigureOut">
              <a:rPr lang="en-US" smtClean="0"/>
              <a:t>4/27/2020</a:t>
            </a:fld>
            <a:endParaRPr lang="en-US"/>
          </a:p>
        </p:txBody>
      </p:sp>
      <p:sp>
        <p:nvSpPr>
          <p:cNvPr id="5" name="Footer Placeholder 4">
            <a:extLst>
              <a:ext uri="{FF2B5EF4-FFF2-40B4-BE49-F238E27FC236}">
                <a16:creationId xmlns:a16="http://schemas.microsoft.com/office/drawing/2014/main" id="{FC17F618-2306-4104-AC6C-61A3B197BE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31CE14-6FE7-4F50-9515-DFD5C23ABAD8}"/>
              </a:ext>
            </a:extLst>
          </p:cNvPr>
          <p:cNvSpPr>
            <a:spLocks noGrp="1"/>
          </p:cNvSpPr>
          <p:nvPr>
            <p:ph type="sldNum" sz="quarter" idx="12"/>
          </p:nvPr>
        </p:nvSpPr>
        <p:spPr/>
        <p:txBody>
          <a:bodyPr/>
          <a:lstStyle/>
          <a:p>
            <a:fld id="{B70F52AC-D352-4F7B-B144-394100ACC382}" type="slidenum">
              <a:rPr lang="en-US" smtClean="0"/>
              <a:t>‹#›</a:t>
            </a:fld>
            <a:endParaRPr lang="en-US"/>
          </a:p>
        </p:txBody>
      </p:sp>
    </p:spTree>
    <p:extLst>
      <p:ext uri="{BB962C8B-B14F-4D97-AF65-F5344CB8AC3E}">
        <p14:creationId xmlns:p14="http://schemas.microsoft.com/office/powerpoint/2010/main" val="88178436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D2C85D5-3350-4A97-B369-5F5D2EF7AFF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DF72B4E-C3EE-41F9-ACBD-A40D31209F8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16351A-2458-4EBE-9CAD-80F0109C2D09}"/>
              </a:ext>
            </a:extLst>
          </p:cNvPr>
          <p:cNvSpPr>
            <a:spLocks noGrp="1"/>
          </p:cNvSpPr>
          <p:nvPr>
            <p:ph type="dt" sz="half" idx="10"/>
          </p:nvPr>
        </p:nvSpPr>
        <p:spPr/>
        <p:txBody>
          <a:bodyPr/>
          <a:lstStyle/>
          <a:p>
            <a:fld id="{C214D54F-B2C3-4416-8E8B-27C7D790290E}" type="datetimeFigureOut">
              <a:rPr lang="en-US" smtClean="0"/>
              <a:t>4/27/2020</a:t>
            </a:fld>
            <a:endParaRPr lang="en-US"/>
          </a:p>
        </p:txBody>
      </p:sp>
      <p:sp>
        <p:nvSpPr>
          <p:cNvPr id="5" name="Footer Placeholder 4">
            <a:extLst>
              <a:ext uri="{FF2B5EF4-FFF2-40B4-BE49-F238E27FC236}">
                <a16:creationId xmlns:a16="http://schemas.microsoft.com/office/drawing/2014/main" id="{80017E8D-4A66-4380-B076-BB70246CD0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A2BC58-B641-479D-97FB-8C958725985B}"/>
              </a:ext>
            </a:extLst>
          </p:cNvPr>
          <p:cNvSpPr>
            <a:spLocks noGrp="1"/>
          </p:cNvSpPr>
          <p:nvPr>
            <p:ph type="sldNum" sz="quarter" idx="12"/>
          </p:nvPr>
        </p:nvSpPr>
        <p:spPr/>
        <p:txBody>
          <a:bodyPr/>
          <a:lstStyle/>
          <a:p>
            <a:fld id="{B70F52AC-D352-4F7B-B144-394100ACC382}" type="slidenum">
              <a:rPr lang="en-US" smtClean="0"/>
              <a:t>‹#›</a:t>
            </a:fld>
            <a:endParaRPr lang="en-US"/>
          </a:p>
        </p:txBody>
      </p:sp>
    </p:spTree>
    <p:extLst>
      <p:ext uri="{BB962C8B-B14F-4D97-AF65-F5344CB8AC3E}">
        <p14:creationId xmlns:p14="http://schemas.microsoft.com/office/powerpoint/2010/main" val="19464291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1E538B-F2FC-410F-9102-36325C8495D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B6F2677D-7730-493C-84A8-3AFD83C1B97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31E8530-85C4-4654-A63F-F4F674A1EF23}"/>
              </a:ext>
            </a:extLst>
          </p:cNvPr>
          <p:cNvSpPr>
            <a:spLocks noGrp="1"/>
          </p:cNvSpPr>
          <p:nvPr>
            <p:ph type="dt" sz="half" idx="10"/>
          </p:nvPr>
        </p:nvSpPr>
        <p:spPr/>
        <p:txBody>
          <a:bodyPr/>
          <a:lstStyle/>
          <a:p>
            <a:fld id="{A41DCE79-0C4A-4428-94A5-EFB0305BC9A8}" type="datetimeFigureOut">
              <a:rPr lang="en-CA" smtClean="0"/>
              <a:t>2020-04-27</a:t>
            </a:fld>
            <a:endParaRPr lang="en-CA"/>
          </a:p>
        </p:txBody>
      </p:sp>
      <p:sp>
        <p:nvSpPr>
          <p:cNvPr id="5" name="Footer Placeholder 4">
            <a:extLst>
              <a:ext uri="{FF2B5EF4-FFF2-40B4-BE49-F238E27FC236}">
                <a16:creationId xmlns:a16="http://schemas.microsoft.com/office/drawing/2014/main" id="{90274E36-0CF9-4AA0-B955-9FE27CBD39CE}"/>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D285FF4E-5A39-4303-A458-3DE6DF1F1313}"/>
              </a:ext>
            </a:extLst>
          </p:cNvPr>
          <p:cNvSpPr>
            <a:spLocks noGrp="1"/>
          </p:cNvSpPr>
          <p:nvPr>
            <p:ph type="sldNum" sz="quarter" idx="12"/>
          </p:nvPr>
        </p:nvSpPr>
        <p:spPr/>
        <p:txBody>
          <a:bodyPr/>
          <a:lstStyle/>
          <a:p>
            <a:fld id="{A09A0B44-D646-441F-9DF0-0DAFE326CC2F}" type="slidenum">
              <a:rPr lang="en-CA" smtClean="0"/>
              <a:t>‹#›</a:t>
            </a:fld>
            <a:endParaRPr lang="en-CA"/>
          </a:p>
        </p:txBody>
      </p:sp>
    </p:spTree>
    <p:extLst>
      <p:ext uri="{BB962C8B-B14F-4D97-AF65-F5344CB8AC3E}">
        <p14:creationId xmlns:p14="http://schemas.microsoft.com/office/powerpoint/2010/main" val="1990718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C678E4-8515-47F0-B985-162F671C3938}"/>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BB9EFD60-C3F6-4D52-B988-5895180023E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E2A16E2D-CEAE-47C9-8C17-F5C4B44E851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091B8F13-203C-4894-8C1E-4239BE70A22C}"/>
              </a:ext>
            </a:extLst>
          </p:cNvPr>
          <p:cNvSpPr>
            <a:spLocks noGrp="1"/>
          </p:cNvSpPr>
          <p:nvPr>
            <p:ph type="dt" sz="half" idx="10"/>
          </p:nvPr>
        </p:nvSpPr>
        <p:spPr/>
        <p:txBody>
          <a:bodyPr/>
          <a:lstStyle/>
          <a:p>
            <a:fld id="{A41DCE79-0C4A-4428-94A5-EFB0305BC9A8}" type="datetimeFigureOut">
              <a:rPr lang="en-CA" smtClean="0"/>
              <a:t>2020-04-27</a:t>
            </a:fld>
            <a:endParaRPr lang="en-CA"/>
          </a:p>
        </p:txBody>
      </p:sp>
      <p:sp>
        <p:nvSpPr>
          <p:cNvPr id="6" name="Footer Placeholder 5">
            <a:extLst>
              <a:ext uri="{FF2B5EF4-FFF2-40B4-BE49-F238E27FC236}">
                <a16:creationId xmlns:a16="http://schemas.microsoft.com/office/drawing/2014/main" id="{8BF9AF08-0268-4201-942B-C3FD17BBC967}"/>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19843D09-137E-4C70-B67E-17D78C8A15AC}"/>
              </a:ext>
            </a:extLst>
          </p:cNvPr>
          <p:cNvSpPr>
            <a:spLocks noGrp="1"/>
          </p:cNvSpPr>
          <p:nvPr>
            <p:ph type="sldNum" sz="quarter" idx="12"/>
          </p:nvPr>
        </p:nvSpPr>
        <p:spPr/>
        <p:txBody>
          <a:bodyPr/>
          <a:lstStyle/>
          <a:p>
            <a:fld id="{A09A0B44-D646-441F-9DF0-0DAFE326CC2F}" type="slidenum">
              <a:rPr lang="en-CA" smtClean="0"/>
              <a:t>‹#›</a:t>
            </a:fld>
            <a:endParaRPr lang="en-CA"/>
          </a:p>
        </p:txBody>
      </p:sp>
    </p:spTree>
    <p:extLst>
      <p:ext uri="{BB962C8B-B14F-4D97-AF65-F5344CB8AC3E}">
        <p14:creationId xmlns:p14="http://schemas.microsoft.com/office/powerpoint/2010/main" val="990888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7C5FE2-C364-466E-B4E4-B3FE3849A499}"/>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42256923-546C-4F29-8790-210567885A1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7CF47A6-3312-4E8D-8D14-52ADD1DCB3D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6E74CC5B-7FB3-477E-8636-BE7482CB38D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B9E79BC-A39E-406F-A36A-D544C87D12D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B31E9717-E6A8-4F9F-A2D1-DB39962E855C}"/>
              </a:ext>
            </a:extLst>
          </p:cNvPr>
          <p:cNvSpPr>
            <a:spLocks noGrp="1"/>
          </p:cNvSpPr>
          <p:nvPr>
            <p:ph type="dt" sz="half" idx="10"/>
          </p:nvPr>
        </p:nvSpPr>
        <p:spPr/>
        <p:txBody>
          <a:bodyPr/>
          <a:lstStyle/>
          <a:p>
            <a:fld id="{A41DCE79-0C4A-4428-94A5-EFB0305BC9A8}" type="datetimeFigureOut">
              <a:rPr lang="en-CA" smtClean="0"/>
              <a:t>2020-04-27</a:t>
            </a:fld>
            <a:endParaRPr lang="en-CA"/>
          </a:p>
        </p:txBody>
      </p:sp>
      <p:sp>
        <p:nvSpPr>
          <p:cNvPr id="8" name="Footer Placeholder 7">
            <a:extLst>
              <a:ext uri="{FF2B5EF4-FFF2-40B4-BE49-F238E27FC236}">
                <a16:creationId xmlns:a16="http://schemas.microsoft.com/office/drawing/2014/main" id="{61D09BDB-F401-4508-9DBC-A8E9DB7B57F6}"/>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A3BE873D-1A6E-4CE3-BF06-C404AB3851A8}"/>
              </a:ext>
            </a:extLst>
          </p:cNvPr>
          <p:cNvSpPr>
            <a:spLocks noGrp="1"/>
          </p:cNvSpPr>
          <p:nvPr>
            <p:ph type="sldNum" sz="quarter" idx="12"/>
          </p:nvPr>
        </p:nvSpPr>
        <p:spPr/>
        <p:txBody>
          <a:bodyPr/>
          <a:lstStyle/>
          <a:p>
            <a:fld id="{A09A0B44-D646-441F-9DF0-0DAFE326CC2F}" type="slidenum">
              <a:rPr lang="en-CA" smtClean="0"/>
              <a:t>‹#›</a:t>
            </a:fld>
            <a:endParaRPr lang="en-CA"/>
          </a:p>
        </p:txBody>
      </p:sp>
    </p:spTree>
    <p:extLst>
      <p:ext uri="{BB962C8B-B14F-4D97-AF65-F5344CB8AC3E}">
        <p14:creationId xmlns:p14="http://schemas.microsoft.com/office/powerpoint/2010/main" val="25027069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2283BA-18B6-423C-87C2-1A99A71AAB52}"/>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49B2BFB4-269D-4D55-AB5E-B9C834EF0C0B}"/>
              </a:ext>
            </a:extLst>
          </p:cNvPr>
          <p:cNvSpPr>
            <a:spLocks noGrp="1"/>
          </p:cNvSpPr>
          <p:nvPr>
            <p:ph type="dt" sz="half" idx="10"/>
          </p:nvPr>
        </p:nvSpPr>
        <p:spPr/>
        <p:txBody>
          <a:bodyPr/>
          <a:lstStyle/>
          <a:p>
            <a:fld id="{A41DCE79-0C4A-4428-94A5-EFB0305BC9A8}" type="datetimeFigureOut">
              <a:rPr lang="en-CA" smtClean="0"/>
              <a:t>2020-04-27</a:t>
            </a:fld>
            <a:endParaRPr lang="en-CA"/>
          </a:p>
        </p:txBody>
      </p:sp>
      <p:sp>
        <p:nvSpPr>
          <p:cNvPr id="4" name="Footer Placeholder 3">
            <a:extLst>
              <a:ext uri="{FF2B5EF4-FFF2-40B4-BE49-F238E27FC236}">
                <a16:creationId xmlns:a16="http://schemas.microsoft.com/office/drawing/2014/main" id="{0A985057-2FC7-4298-9EBE-951694B915D6}"/>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9F9FD939-789E-4265-B78C-02C5F48B8BAE}"/>
              </a:ext>
            </a:extLst>
          </p:cNvPr>
          <p:cNvSpPr>
            <a:spLocks noGrp="1"/>
          </p:cNvSpPr>
          <p:nvPr>
            <p:ph type="sldNum" sz="quarter" idx="12"/>
          </p:nvPr>
        </p:nvSpPr>
        <p:spPr/>
        <p:txBody>
          <a:bodyPr/>
          <a:lstStyle/>
          <a:p>
            <a:fld id="{A09A0B44-D646-441F-9DF0-0DAFE326CC2F}" type="slidenum">
              <a:rPr lang="en-CA" smtClean="0"/>
              <a:t>‹#›</a:t>
            </a:fld>
            <a:endParaRPr lang="en-CA"/>
          </a:p>
        </p:txBody>
      </p:sp>
    </p:spTree>
    <p:extLst>
      <p:ext uri="{BB962C8B-B14F-4D97-AF65-F5344CB8AC3E}">
        <p14:creationId xmlns:p14="http://schemas.microsoft.com/office/powerpoint/2010/main" val="26408438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915F14B-5898-4494-AAB9-D8C4D6F4EC3D}"/>
              </a:ext>
            </a:extLst>
          </p:cNvPr>
          <p:cNvSpPr>
            <a:spLocks noGrp="1"/>
          </p:cNvSpPr>
          <p:nvPr>
            <p:ph type="dt" sz="half" idx="10"/>
          </p:nvPr>
        </p:nvSpPr>
        <p:spPr/>
        <p:txBody>
          <a:bodyPr/>
          <a:lstStyle/>
          <a:p>
            <a:fld id="{A41DCE79-0C4A-4428-94A5-EFB0305BC9A8}" type="datetimeFigureOut">
              <a:rPr lang="en-CA" smtClean="0"/>
              <a:t>2020-04-27</a:t>
            </a:fld>
            <a:endParaRPr lang="en-CA"/>
          </a:p>
        </p:txBody>
      </p:sp>
      <p:sp>
        <p:nvSpPr>
          <p:cNvPr id="3" name="Footer Placeholder 2">
            <a:extLst>
              <a:ext uri="{FF2B5EF4-FFF2-40B4-BE49-F238E27FC236}">
                <a16:creationId xmlns:a16="http://schemas.microsoft.com/office/drawing/2014/main" id="{C1993AF3-0FB6-44FA-BD6B-5238C6D330AB}"/>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5BBA9493-6997-44B2-9BE6-BD49C40E8ECB}"/>
              </a:ext>
            </a:extLst>
          </p:cNvPr>
          <p:cNvSpPr>
            <a:spLocks noGrp="1"/>
          </p:cNvSpPr>
          <p:nvPr>
            <p:ph type="sldNum" sz="quarter" idx="12"/>
          </p:nvPr>
        </p:nvSpPr>
        <p:spPr/>
        <p:txBody>
          <a:bodyPr/>
          <a:lstStyle/>
          <a:p>
            <a:fld id="{A09A0B44-D646-441F-9DF0-0DAFE326CC2F}" type="slidenum">
              <a:rPr lang="en-CA" smtClean="0"/>
              <a:t>‹#›</a:t>
            </a:fld>
            <a:endParaRPr lang="en-CA"/>
          </a:p>
        </p:txBody>
      </p:sp>
    </p:spTree>
    <p:extLst>
      <p:ext uri="{BB962C8B-B14F-4D97-AF65-F5344CB8AC3E}">
        <p14:creationId xmlns:p14="http://schemas.microsoft.com/office/powerpoint/2010/main" val="1415814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85F23-13FB-409B-86B7-261245DD188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1A7C426F-DFD0-42F1-AF88-BB6DF9B6D26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9D0253F2-7D3B-4D38-8960-F66A69D294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D18ECC2-CB50-4DD0-82DD-DA13EC67257E}"/>
              </a:ext>
            </a:extLst>
          </p:cNvPr>
          <p:cNvSpPr>
            <a:spLocks noGrp="1"/>
          </p:cNvSpPr>
          <p:nvPr>
            <p:ph type="dt" sz="half" idx="10"/>
          </p:nvPr>
        </p:nvSpPr>
        <p:spPr/>
        <p:txBody>
          <a:bodyPr/>
          <a:lstStyle/>
          <a:p>
            <a:fld id="{A41DCE79-0C4A-4428-94A5-EFB0305BC9A8}" type="datetimeFigureOut">
              <a:rPr lang="en-CA" smtClean="0"/>
              <a:t>2020-04-27</a:t>
            </a:fld>
            <a:endParaRPr lang="en-CA"/>
          </a:p>
        </p:txBody>
      </p:sp>
      <p:sp>
        <p:nvSpPr>
          <p:cNvPr id="6" name="Footer Placeholder 5">
            <a:extLst>
              <a:ext uri="{FF2B5EF4-FFF2-40B4-BE49-F238E27FC236}">
                <a16:creationId xmlns:a16="http://schemas.microsoft.com/office/drawing/2014/main" id="{C133BBDA-9279-42DE-A48E-C722C785912A}"/>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F1994E46-03C2-4DDB-9D0A-8B2B634A0A01}"/>
              </a:ext>
            </a:extLst>
          </p:cNvPr>
          <p:cNvSpPr>
            <a:spLocks noGrp="1"/>
          </p:cNvSpPr>
          <p:nvPr>
            <p:ph type="sldNum" sz="quarter" idx="12"/>
          </p:nvPr>
        </p:nvSpPr>
        <p:spPr/>
        <p:txBody>
          <a:bodyPr/>
          <a:lstStyle/>
          <a:p>
            <a:fld id="{A09A0B44-D646-441F-9DF0-0DAFE326CC2F}" type="slidenum">
              <a:rPr lang="en-CA" smtClean="0"/>
              <a:t>‹#›</a:t>
            </a:fld>
            <a:endParaRPr lang="en-CA"/>
          </a:p>
        </p:txBody>
      </p:sp>
    </p:spTree>
    <p:extLst>
      <p:ext uri="{BB962C8B-B14F-4D97-AF65-F5344CB8AC3E}">
        <p14:creationId xmlns:p14="http://schemas.microsoft.com/office/powerpoint/2010/main" val="3784048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071F7E-60A7-438C-8B02-EE875A6FBA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2F8A7CB1-92BA-4589-85F9-6F0FD1776CB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A53480BF-273D-4103-A2F6-45BC284AC3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AE7818E-DD4F-4BDE-84B7-B918C2627222}"/>
              </a:ext>
            </a:extLst>
          </p:cNvPr>
          <p:cNvSpPr>
            <a:spLocks noGrp="1"/>
          </p:cNvSpPr>
          <p:nvPr>
            <p:ph type="dt" sz="half" idx="10"/>
          </p:nvPr>
        </p:nvSpPr>
        <p:spPr/>
        <p:txBody>
          <a:bodyPr/>
          <a:lstStyle/>
          <a:p>
            <a:fld id="{A41DCE79-0C4A-4428-94A5-EFB0305BC9A8}" type="datetimeFigureOut">
              <a:rPr lang="en-CA" smtClean="0"/>
              <a:t>2020-04-27</a:t>
            </a:fld>
            <a:endParaRPr lang="en-CA"/>
          </a:p>
        </p:txBody>
      </p:sp>
      <p:sp>
        <p:nvSpPr>
          <p:cNvPr id="6" name="Footer Placeholder 5">
            <a:extLst>
              <a:ext uri="{FF2B5EF4-FFF2-40B4-BE49-F238E27FC236}">
                <a16:creationId xmlns:a16="http://schemas.microsoft.com/office/drawing/2014/main" id="{42262519-D166-4F29-A685-6C1C58E0C077}"/>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F9695265-4621-4CA1-8C05-53DA2B5AC9DE}"/>
              </a:ext>
            </a:extLst>
          </p:cNvPr>
          <p:cNvSpPr>
            <a:spLocks noGrp="1"/>
          </p:cNvSpPr>
          <p:nvPr>
            <p:ph type="sldNum" sz="quarter" idx="12"/>
          </p:nvPr>
        </p:nvSpPr>
        <p:spPr/>
        <p:txBody>
          <a:bodyPr/>
          <a:lstStyle/>
          <a:p>
            <a:fld id="{A09A0B44-D646-441F-9DF0-0DAFE326CC2F}" type="slidenum">
              <a:rPr lang="en-CA" smtClean="0"/>
              <a:t>‹#›</a:t>
            </a:fld>
            <a:endParaRPr lang="en-CA"/>
          </a:p>
        </p:txBody>
      </p:sp>
    </p:spTree>
    <p:extLst>
      <p:ext uri="{BB962C8B-B14F-4D97-AF65-F5344CB8AC3E}">
        <p14:creationId xmlns:p14="http://schemas.microsoft.com/office/powerpoint/2010/main" val="3223196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1AFC492-322A-42A9-8A28-EC367B71931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FBEBA851-2CCB-43D5-824F-357AEE7B7B5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B6B3F0BF-5FE5-4AEB-B7CC-312E13F55A7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1DCE79-0C4A-4428-94A5-EFB0305BC9A8}" type="datetimeFigureOut">
              <a:rPr lang="en-CA" smtClean="0"/>
              <a:t>2020-04-27</a:t>
            </a:fld>
            <a:endParaRPr lang="en-CA"/>
          </a:p>
        </p:txBody>
      </p:sp>
      <p:sp>
        <p:nvSpPr>
          <p:cNvPr id="5" name="Footer Placeholder 4">
            <a:extLst>
              <a:ext uri="{FF2B5EF4-FFF2-40B4-BE49-F238E27FC236}">
                <a16:creationId xmlns:a16="http://schemas.microsoft.com/office/drawing/2014/main" id="{3568F04B-93AC-42CC-B563-782DA3183A5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42F63738-83B2-45D1-8779-EA0D631598C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9A0B44-D646-441F-9DF0-0DAFE326CC2F}" type="slidenum">
              <a:rPr lang="en-CA" smtClean="0"/>
              <a:t>‹#›</a:t>
            </a:fld>
            <a:endParaRPr lang="en-CA"/>
          </a:p>
        </p:txBody>
      </p:sp>
    </p:spTree>
    <p:extLst>
      <p:ext uri="{BB962C8B-B14F-4D97-AF65-F5344CB8AC3E}">
        <p14:creationId xmlns:p14="http://schemas.microsoft.com/office/powerpoint/2010/main" val="32153309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211CF86-307F-4E6E-9DB3-7B6F0EFA792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E943B90-BDBD-4E52-B9CB-F502336D8CB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16D47D-32C6-40ED-9F71-57588429388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14D54F-B2C3-4416-8E8B-27C7D790290E}" type="datetimeFigureOut">
              <a:rPr lang="en-US" smtClean="0"/>
              <a:t>4/27/2020</a:t>
            </a:fld>
            <a:endParaRPr lang="en-US"/>
          </a:p>
        </p:txBody>
      </p:sp>
      <p:sp>
        <p:nvSpPr>
          <p:cNvPr id="5" name="Footer Placeholder 4">
            <a:extLst>
              <a:ext uri="{FF2B5EF4-FFF2-40B4-BE49-F238E27FC236}">
                <a16:creationId xmlns:a16="http://schemas.microsoft.com/office/drawing/2014/main" id="{C2745509-1B70-4502-8E93-3713EBA8E43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DB6EAC0-0BFE-4A9C-8EB8-670DC0D431D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0F52AC-D352-4F7B-B144-394100ACC382}" type="slidenum">
              <a:rPr lang="en-US" smtClean="0"/>
              <a:t>‹#›</a:t>
            </a:fld>
            <a:endParaRPr lang="en-US"/>
          </a:p>
        </p:txBody>
      </p:sp>
    </p:spTree>
    <p:extLst>
      <p:ext uri="{BB962C8B-B14F-4D97-AF65-F5344CB8AC3E}">
        <p14:creationId xmlns:p14="http://schemas.microsoft.com/office/powerpoint/2010/main" val="1761950875"/>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hyperlink" Target="mailto:infra@gov.bc.ca" TargetMode="External"/><Relationship Id="rId5" Type="http://schemas.openxmlformats.org/officeDocument/2006/relationships/hyperlink" Target="mailto:LGIS.AccessRequest@gov.bc.ca" TargetMode="External"/><Relationship Id="rId4" Type="http://schemas.openxmlformats.org/officeDocument/2006/relationships/hyperlink" Target="https://www.localgovernmentinformationsystem.gov.bc.c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EF6BEF-31D8-45CE-B423-E6D70FFB2C88}"/>
              </a:ext>
            </a:extLst>
          </p:cNvPr>
          <p:cNvSpPr>
            <a:spLocks noGrp="1"/>
          </p:cNvSpPr>
          <p:nvPr>
            <p:ph type="title"/>
          </p:nvPr>
        </p:nvSpPr>
        <p:spPr>
          <a:xfrm>
            <a:off x="-1" y="0"/>
            <a:ext cx="12191999" cy="1825624"/>
          </a:xfrm>
          <a:solidFill>
            <a:srgbClr val="0C4A7A"/>
          </a:solidFill>
          <a:ln w="38100">
            <a:solidFill>
              <a:srgbClr val="FFC000"/>
            </a:solidFill>
          </a:ln>
        </p:spPr>
        <p:txBody>
          <a:bodyPr>
            <a:normAutofit/>
          </a:bodyPr>
          <a:lstStyle/>
          <a:p>
            <a:pPr>
              <a:lnSpc>
                <a:spcPct val="50000"/>
              </a:lnSpc>
            </a:pPr>
            <a:r>
              <a:rPr lang="en-US" sz="2800" dirty="0">
                <a:solidFill>
                  <a:schemeClr val="bg1"/>
                </a:solidFill>
              </a:rPr>
              <a:t>                             </a:t>
            </a:r>
            <a:br>
              <a:rPr lang="en-US" sz="2800" dirty="0">
                <a:solidFill>
                  <a:schemeClr val="bg1"/>
                </a:solidFill>
              </a:rPr>
            </a:br>
            <a:br>
              <a:rPr lang="en-US" sz="2800" dirty="0">
                <a:solidFill>
                  <a:schemeClr val="bg1"/>
                </a:solidFill>
              </a:rPr>
            </a:br>
            <a:br>
              <a:rPr lang="en-US" sz="2800" dirty="0">
                <a:solidFill>
                  <a:schemeClr val="bg1"/>
                </a:solidFill>
              </a:rPr>
            </a:br>
            <a:r>
              <a:rPr lang="en-US" sz="2800" dirty="0">
                <a:solidFill>
                  <a:schemeClr val="bg1"/>
                </a:solidFill>
              </a:rPr>
              <a:t>		</a:t>
            </a:r>
            <a:br>
              <a:rPr lang="en-US" sz="2800" dirty="0">
                <a:solidFill>
                  <a:schemeClr val="bg1"/>
                </a:solidFill>
              </a:rPr>
            </a:br>
            <a:r>
              <a:rPr lang="en-US" sz="2800" dirty="0">
                <a:solidFill>
                  <a:schemeClr val="bg1"/>
                </a:solidFill>
              </a:rPr>
              <a:t>		</a:t>
            </a:r>
            <a:br>
              <a:rPr lang="en-US" dirty="0">
                <a:solidFill>
                  <a:schemeClr val="bg1"/>
                </a:solidFill>
              </a:rPr>
            </a:br>
            <a:r>
              <a:rPr lang="en-US" dirty="0">
                <a:solidFill>
                  <a:schemeClr val="bg1"/>
                </a:solidFill>
              </a:rPr>
              <a:t>                                </a:t>
            </a:r>
            <a:endParaRPr lang="en-US" sz="2700" b="1" dirty="0">
              <a:solidFill>
                <a:schemeClr val="bg1"/>
              </a:solidFill>
            </a:endParaRPr>
          </a:p>
        </p:txBody>
      </p:sp>
      <p:sp>
        <p:nvSpPr>
          <p:cNvPr id="3" name="Subtitle 2">
            <a:extLst>
              <a:ext uri="{FF2B5EF4-FFF2-40B4-BE49-F238E27FC236}">
                <a16:creationId xmlns:a16="http://schemas.microsoft.com/office/drawing/2014/main" id="{49111CFF-F4E6-487B-A4F8-7E6B2E1494E6}"/>
              </a:ext>
            </a:extLst>
          </p:cNvPr>
          <p:cNvSpPr>
            <a:spLocks noGrp="1"/>
          </p:cNvSpPr>
          <p:nvPr>
            <p:ph idx="1"/>
          </p:nvPr>
        </p:nvSpPr>
        <p:spPr>
          <a:xfrm>
            <a:off x="0" y="1825624"/>
            <a:ext cx="12191999" cy="5032375"/>
          </a:xfrm>
          <a:solidFill>
            <a:srgbClr val="0C4A7A"/>
          </a:solidFill>
        </p:spPr>
        <p:txBody>
          <a:bodyPr/>
          <a:lstStyle/>
          <a:p>
            <a:pPr marL="0" indent="0" algn="ctr">
              <a:buNone/>
            </a:pPr>
            <a:endParaRPr lang="en-US" sz="4800" b="1" dirty="0">
              <a:solidFill>
                <a:srgbClr val="FFC000"/>
              </a:solidFill>
              <a:latin typeface="Arial" panose="020B0604020202020204" pitchFamily="34" charset="0"/>
              <a:cs typeface="Arial" panose="020B0604020202020204" pitchFamily="34" charset="0"/>
            </a:endParaRPr>
          </a:p>
          <a:p>
            <a:pPr marL="0" indent="0" algn="ctr">
              <a:buNone/>
            </a:pPr>
            <a:r>
              <a:rPr lang="en-US" sz="4800" b="1" dirty="0">
                <a:solidFill>
                  <a:srgbClr val="FFC000"/>
                </a:solidFill>
                <a:latin typeface="Arial" panose="020B0604020202020204" pitchFamily="34" charset="0"/>
                <a:cs typeface="Arial" panose="020B0604020202020204" pitchFamily="34" charset="0"/>
              </a:rPr>
              <a:t>Capital Infrastructure Grant Process</a:t>
            </a:r>
          </a:p>
          <a:p>
            <a:pPr marL="0" indent="0" algn="ctr">
              <a:buNone/>
            </a:pPr>
            <a:endParaRPr lang="en-US" sz="4800" b="1" dirty="0">
              <a:solidFill>
                <a:srgbClr val="FFC000"/>
              </a:solidFill>
              <a:latin typeface="Arial" panose="020B0604020202020204" pitchFamily="34" charset="0"/>
              <a:cs typeface="Arial" panose="020B0604020202020204" pitchFamily="34" charset="0"/>
            </a:endParaRPr>
          </a:p>
          <a:p>
            <a:pPr marL="0" indent="0" algn="ctr">
              <a:buNone/>
            </a:pPr>
            <a:r>
              <a:rPr lang="en-US" sz="4800" dirty="0">
                <a:solidFill>
                  <a:schemeClr val="bg1"/>
                </a:solidFill>
                <a:latin typeface="Arial" panose="020B0604020202020204" pitchFamily="34" charset="0"/>
                <a:cs typeface="Arial" panose="020B0604020202020204" pitchFamily="34" charset="0"/>
              </a:rPr>
              <a:t>Finding Your Project</a:t>
            </a:r>
          </a:p>
          <a:p>
            <a:pPr marL="0" indent="0" algn="ctr">
              <a:buNone/>
            </a:pPr>
            <a:r>
              <a:rPr lang="en-US" sz="4800" dirty="0">
                <a:solidFill>
                  <a:schemeClr val="bg1"/>
                </a:solidFill>
                <a:latin typeface="Arial" panose="020B0604020202020204" pitchFamily="34" charset="0"/>
                <a:cs typeface="Arial" panose="020B0604020202020204" pitchFamily="34" charset="0"/>
              </a:rPr>
              <a:t>  </a:t>
            </a:r>
          </a:p>
        </p:txBody>
      </p:sp>
      <p:pic>
        <p:nvPicPr>
          <p:cNvPr id="8" name="Graphic 7">
            <a:extLst>
              <a:ext uri="{FF2B5EF4-FFF2-40B4-BE49-F238E27FC236}">
                <a16:creationId xmlns:a16="http://schemas.microsoft.com/office/drawing/2014/main" id="{9E3072D9-7E04-4182-913F-6C8D7D26228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84203" y="998207"/>
            <a:ext cx="2631643" cy="692481"/>
          </a:xfrm>
          <a:prstGeom prst="rect">
            <a:avLst/>
          </a:prstGeom>
        </p:spPr>
      </p:pic>
    </p:spTree>
    <p:extLst>
      <p:ext uri="{BB962C8B-B14F-4D97-AF65-F5344CB8AC3E}">
        <p14:creationId xmlns:p14="http://schemas.microsoft.com/office/powerpoint/2010/main" val="25674830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7793A817-4256-4A2D-88CB-7CFD7B4ED261}"/>
              </a:ext>
            </a:extLst>
          </p:cNvPr>
          <p:cNvSpPr>
            <a:spLocks noGrp="1"/>
          </p:cNvSpPr>
          <p:nvPr>
            <p:ph idx="4294967295"/>
          </p:nvPr>
        </p:nvSpPr>
        <p:spPr>
          <a:xfrm>
            <a:off x="0" y="0"/>
            <a:ext cx="12192000" cy="6858000"/>
          </a:xfrm>
        </p:spPr>
        <p:txBody>
          <a:bodyPr lIns="828000" tIns="252000" rIns="828000" bIns="252000">
            <a:normAutofit/>
          </a:bodyPr>
          <a:lstStyle/>
          <a:p>
            <a:pPr marL="0" indent="0">
              <a:buNone/>
            </a:pPr>
            <a:r>
              <a:rPr lang="en-US" sz="1600" dirty="0">
                <a:latin typeface="Arial" panose="020B0604020202020204" pitchFamily="34" charset="0"/>
                <a:cs typeface="Arial" panose="020B0604020202020204" pitchFamily="34" charset="0"/>
              </a:rPr>
              <a:t>On the blue left hand navigation pane, </a:t>
            </a:r>
          </a:p>
          <a:p>
            <a:pPr marL="0" indent="0">
              <a:buNone/>
            </a:pPr>
            <a:r>
              <a:rPr lang="en-US" sz="1600" dirty="0">
                <a:latin typeface="Arial" panose="020B0604020202020204" pitchFamily="34" charset="0"/>
                <a:cs typeface="Arial" panose="020B0604020202020204" pitchFamily="34" charset="0"/>
              </a:rPr>
              <a:t>1. </a:t>
            </a:r>
            <a:r>
              <a:rPr lang="en-US" sz="1600" b="1" dirty="0">
                <a:latin typeface="Arial" panose="020B0604020202020204" pitchFamily="34" charset="0"/>
                <a:cs typeface="Arial" panose="020B0604020202020204" pitchFamily="34" charset="0"/>
              </a:rPr>
              <a:t>Click on Conditional Grants</a:t>
            </a:r>
            <a:r>
              <a:rPr lang="en-US" sz="1600" dirty="0">
                <a:latin typeface="Arial" panose="020B0604020202020204" pitchFamily="34" charset="0"/>
                <a:cs typeface="Arial" panose="020B0604020202020204" pitchFamily="34" charset="0"/>
              </a:rPr>
              <a:t>. </a:t>
            </a:r>
          </a:p>
          <a:p>
            <a:endParaRPr lang="en-CA" sz="1600" dirty="0">
              <a:latin typeface="Arial" panose="020B0604020202020204" pitchFamily="34" charset="0"/>
              <a:cs typeface="Arial" panose="020B0604020202020204" pitchFamily="34" charset="0"/>
            </a:endParaRPr>
          </a:p>
          <a:p>
            <a:endParaRPr lang="en-US" sz="1600" dirty="0">
              <a:latin typeface="Arial" panose="020B0604020202020204" pitchFamily="34" charset="0"/>
              <a:cs typeface="Arial" panose="020B0604020202020204" pitchFamily="34" charset="0"/>
            </a:endParaRPr>
          </a:p>
          <a:p>
            <a:endParaRPr lang="en-US" sz="1600" dirty="0">
              <a:latin typeface="Arial" panose="020B0604020202020204" pitchFamily="34" charset="0"/>
              <a:cs typeface="Arial" panose="020B0604020202020204" pitchFamily="34" charset="0"/>
            </a:endParaRPr>
          </a:p>
          <a:p>
            <a:endParaRPr lang="en-US" sz="1600" dirty="0">
              <a:latin typeface="Arial" panose="020B0604020202020204" pitchFamily="34" charset="0"/>
              <a:cs typeface="Arial" panose="020B0604020202020204" pitchFamily="34" charset="0"/>
            </a:endParaRPr>
          </a:p>
          <a:p>
            <a:endParaRPr lang="en-US" sz="1600" dirty="0">
              <a:latin typeface="Arial" panose="020B0604020202020204" pitchFamily="34" charset="0"/>
              <a:cs typeface="Arial" panose="020B0604020202020204" pitchFamily="34" charset="0"/>
            </a:endParaRPr>
          </a:p>
          <a:p>
            <a:endParaRPr lang="en-US" sz="1600" dirty="0">
              <a:latin typeface="Arial" panose="020B0604020202020204" pitchFamily="34" charset="0"/>
              <a:cs typeface="Arial" panose="020B0604020202020204" pitchFamily="34" charset="0"/>
            </a:endParaRPr>
          </a:p>
          <a:p>
            <a:endParaRPr lang="en-US" sz="1600" dirty="0">
              <a:latin typeface="Arial" panose="020B0604020202020204" pitchFamily="34" charset="0"/>
              <a:cs typeface="Arial" panose="020B0604020202020204" pitchFamily="34" charset="0"/>
            </a:endParaRPr>
          </a:p>
          <a:p>
            <a:endParaRPr lang="en-US" sz="1600" dirty="0">
              <a:latin typeface="Arial" panose="020B0604020202020204" pitchFamily="34" charset="0"/>
              <a:cs typeface="Arial" panose="020B0604020202020204" pitchFamily="34" charset="0"/>
            </a:endParaRPr>
          </a:p>
          <a:p>
            <a:endParaRPr lang="en-US" sz="1600" dirty="0">
              <a:latin typeface="Arial" panose="020B0604020202020204" pitchFamily="34" charset="0"/>
              <a:cs typeface="Arial" panose="020B0604020202020204" pitchFamily="34" charset="0"/>
            </a:endParaRPr>
          </a:p>
          <a:p>
            <a:endParaRPr lang="en-US" sz="1600" dirty="0">
              <a:latin typeface="Arial" panose="020B0604020202020204" pitchFamily="34" charset="0"/>
              <a:cs typeface="Arial" panose="020B0604020202020204" pitchFamily="34" charset="0"/>
            </a:endParaRPr>
          </a:p>
          <a:p>
            <a:endParaRPr lang="en-US" sz="1600" dirty="0">
              <a:latin typeface="Arial" panose="020B0604020202020204" pitchFamily="34" charset="0"/>
              <a:cs typeface="Arial" panose="020B0604020202020204" pitchFamily="34" charset="0"/>
            </a:endParaRPr>
          </a:p>
          <a:p>
            <a:endParaRPr lang="en-US" sz="1600" dirty="0">
              <a:latin typeface="Arial" panose="020B0604020202020204" pitchFamily="34" charset="0"/>
              <a:cs typeface="Arial" panose="020B0604020202020204" pitchFamily="34" charset="0"/>
            </a:endParaRPr>
          </a:p>
          <a:p>
            <a:endParaRPr lang="en-US" sz="1600" dirty="0">
              <a:latin typeface="Arial" panose="020B0604020202020204" pitchFamily="34" charset="0"/>
              <a:cs typeface="Arial" panose="020B0604020202020204" pitchFamily="34" charset="0"/>
            </a:endParaRPr>
          </a:p>
          <a:p>
            <a:endParaRPr lang="en-US" sz="1600" dirty="0">
              <a:latin typeface="Arial" panose="020B0604020202020204" pitchFamily="34" charset="0"/>
              <a:cs typeface="Arial" panose="020B0604020202020204" pitchFamily="34" charset="0"/>
            </a:endParaRPr>
          </a:p>
          <a:p>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The Welcome to Capital Grants screen gives a brief explanation of the uses of LGIS and the Ministry contact information. </a:t>
            </a:r>
          </a:p>
          <a:p>
            <a:pPr marL="0" indent="0">
              <a:buNone/>
            </a:pPr>
            <a:endParaRPr lang="en-CA" sz="1600" dirty="0"/>
          </a:p>
          <a:p>
            <a:pPr marL="0" indent="0">
              <a:buNone/>
            </a:pPr>
            <a:endParaRPr lang="en-CA" sz="1600" dirty="0"/>
          </a:p>
          <a:p>
            <a:pPr marL="0" indent="0">
              <a:buNone/>
            </a:pPr>
            <a:endParaRPr lang="en-CA" sz="1600" dirty="0"/>
          </a:p>
          <a:p>
            <a:pPr marL="0" indent="0">
              <a:buNone/>
            </a:pPr>
            <a:endParaRPr lang="en-CA" sz="1600" dirty="0"/>
          </a:p>
        </p:txBody>
      </p:sp>
      <p:pic>
        <p:nvPicPr>
          <p:cNvPr id="2" name="Picture 1">
            <a:extLst>
              <a:ext uri="{FF2B5EF4-FFF2-40B4-BE49-F238E27FC236}">
                <a16:creationId xmlns:a16="http://schemas.microsoft.com/office/drawing/2014/main" id="{5A5F2189-3897-49B9-A24C-4E074245FC0F}"/>
              </a:ext>
            </a:extLst>
          </p:cNvPr>
          <p:cNvPicPr>
            <a:picLocks noChangeAspect="1"/>
          </p:cNvPicPr>
          <p:nvPr/>
        </p:nvPicPr>
        <p:blipFill>
          <a:blip r:embed="rId2"/>
          <a:stretch>
            <a:fillRect/>
          </a:stretch>
        </p:blipFill>
        <p:spPr>
          <a:xfrm>
            <a:off x="1907304" y="1010355"/>
            <a:ext cx="8377392" cy="4837289"/>
          </a:xfrm>
          <a:prstGeom prst="rect">
            <a:avLst/>
          </a:prstGeom>
        </p:spPr>
      </p:pic>
      <p:cxnSp>
        <p:nvCxnSpPr>
          <p:cNvPr id="4" name="Straight Arrow Connector 3">
            <a:extLst>
              <a:ext uri="{FF2B5EF4-FFF2-40B4-BE49-F238E27FC236}">
                <a16:creationId xmlns:a16="http://schemas.microsoft.com/office/drawing/2014/main" id="{3B99E41D-3656-4884-9B65-7945784EAB3E}"/>
              </a:ext>
            </a:extLst>
          </p:cNvPr>
          <p:cNvCxnSpPr/>
          <p:nvPr/>
        </p:nvCxnSpPr>
        <p:spPr>
          <a:xfrm>
            <a:off x="1007707" y="2024743"/>
            <a:ext cx="811763"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49600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7793A817-4256-4A2D-88CB-7CFD7B4ED261}"/>
              </a:ext>
            </a:extLst>
          </p:cNvPr>
          <p:cNvSpPr>
            <a:spLocks noGrp="1"/>
          </p:cNvSpPr>
          <p:nvPr>
            <p:ph idx="4294967295"/>
          </p:nvPr>
        </p:nvSpPr>
        <p:spPr>
          <a:xfrm>
            <a:off x="0" y="0"/>
            <a:ext cx="12192000" cy="6858000"/>
          </a:xfrm>
        </p:spPr>
        <p:txBody>
          <a:bodyPr lIns="792000" tIns="252000" rIns="792000" bIns="252000">
            <a:normAutofit/>
          </a:bodyPr>
          <a:lstStyle/>
          <a:p>
            <a:pPr marL="0" indent="0">
              <a:buNone/>
            </a:pPr>
            <a:endParaRPr lang="en-US" sz="1600" dirty="0">
              <a:latin typeface="Arial" panose="020B0604020202020204" pitchFamily="34" charset="0"/>
              <a:cs typeface="Arial" panose="020B0604020202020204" pitchFamily="34" charset="0"/>
            </a:endParaRPr>
          </a:p>
          <a:p>
            <a:pPr marL="0" indent="0">
              <a:buNone/>
            </a:pPr>
            <a:r>
              <a:rPr lang="en-US" sz="1600" dirty="0">
                <a:latin typeface="Arial" panose="020B0604020202020204" pitchFamily="34" charset="0"/>
                <a:cs typeface="Arial" panose="020B0604020202020204" pitchFamily="34" charset="0"/>
              </a:rPr>
              <a:t>On the blue left hand navigation under Conditional Grants, </a:t>
            </a:r>
          </a:p>
          <a:p>
            <a:pPr marL="0" indent="0">
              <a:buNone/>
            </a:pPr>
            <a:r>
              <a:rPr lang="en-US" sz="1600" dirty="0">
                <a:latin typeface="Arial" panose="020B0604020202020204" pitchFamily="34" charset="0"/>
                <a:cs typeface="Arial" panose="020B0604020202020204" pitchFamily="34" charset="0"/>
              </a:rPr>
              <a:t>2. </a:t>
            </a:r>
            <a:r>
              <a:rPr lang="en-US" sz="1600" b="1" dirty="0">
                <a:latin typeface="Arial" panose="020B0604020202020204" pitchFamily="34" charset="0"/>
                <a:cs typeface="Arial" panose="020B0604020202020204" pitchFamily="34" charset="0"/>
              </a:rPr>
              <a:t>Click on Projects</a:t>
            </a:r>
            <a:r>
              <a:rPr lang="en-US" sz="1600" dirty="0">
                <a:latin typeface="Arial" panose="020B0604020202020204" pitchFamily="34" charset="0"/>
                <a:cs typeface="Arial" panose="020B0604020202020204" pitchFamily="34" charset="0"/>
              </a:rPr>
              <a:t>. </a:t>
            </a:r>
          </a:p>
          <a:p>
            <a:pPr marL="0" indent="0">
              <a:buNone/>
            </a:pPr>
            <a:endParaRPr lang="en-CA" sz="1600" dirty="0">
              <a:latin typeface="Arial" panose="020B0604020202020204" pitchFamily="34" charset="0"/>
              <a:cs typeface="Arial" panose="020B0604020202020204" pitchFamily="34" charset="0"/>
            </a:endParaRPr>
          </a:p>
        </p:txBody>
      </p:sp>
      <p:pic>
        <p:nvPicPr>
          <p:cNvPr id="2" name="Picture 1">
            <a:extLst>
              <a:ext uri="{FF2B5EF4-FFF2-40B4-BE49-F238E27FC236}">
                <a16:creationId xmlns:a16="http://schemas.microsoft.com/office/drawing/2014/main" id="{93811349-CF8A-4983-AFC0-85121F2F507D}"/>
              </a:ext>
            </a:extLst>
          </p:cNvPr>
          <p:cNvPicPr>
            <a:picLocks noChangeAspect="1"/>
          </p:cNvPicPr>
          <p:nvPr/>
        </p:nvPicPr>
        <p:blipFill>
          <a:blip r:embed="rId2"/>
          <a:stretch>
            <a:fillRect/>
          </a:stretch>
        </p:blipFill>
        <p:spPr>
          <a:xfrm>
            <a:off x="1985108" y="1587786"/>
            <a:ext cx="8221784" cy="4391555"/>
          </a:xfrm>
          <a:prstGeom prst="rect">
            <a:avLst/>
          </a:prstGeom>
        </p:spPr>
      </p:pic>
      <p:cxnSp>
        <p:nvCxnSpPr>
          <p:cNvPr id="4" name="Straight Arrow Connector 3">
            <a:extLst>
              <a:ext uri="{FF2B5EF4-FFF2-40B4-BE49-F238E27FC236}">
                <a16:creationId xmlns:a16="http://schemas.microsoft.com/office/drawing/2014/main" id="{0C03B6F4-BE6D-4679-887D-08A143627864}"/>
              </a:ext>
            </a:extLst>
          </p:cNvPr>
          <p:cNvCxnSpPr/>
          <p:nvPr/>
        </p:nvCxnSpPr>
        <p:spPr>
          <a:xfrm>
            <a:off x="1054359" y="3153747"/>
            <a:ext cx="849086"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527074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7793A817-4256-4A2D-88CB-7CFD7B4ED261}"/>
              </a:ext>
            </a:extLst>
          </p:cNvPr>
          <p:cNvSpPr>
            <a:spLocks noGrp="1"/>
          </p:cNvSpPr>
          <p:nvPr>
            <p:ph idx="4294967295"/>
          </p:nvPr>
        </p:nvSpPr>
        <p:spPr>
          <a:xfrm>
            <a:off x="0" y="0"/>
            <a:ext cx="12192000" cy="6858000"/>
          </a:xfrm>
        </p:spPr>
        <p:txBody>
          <a:bodyPr lIns="648000" tIns="180000" rIns="648000" bIns="144000">
            <a:normAutofit fontScale="92500" lnSpcReduction="20000"/>
          </a:bodyPr>
          <a:lstStyle/>
          <a:p>
            <a:pPr marL="0" indent="0">
              <a:buNone/>
            </a:pPr>
            <a:r>
              <a:rPr lang="en-US" sz="1700" dirty="0">
                <a:latin typeface="Arial" panose="020B0604020202020204" pitchFamily="34" charset="0"/>
                <a:cs typeface="Arial" panose="020B0604020202020204" pitchFamily="34" charset="0"/>
              </a:rPr>
              <a:t>This screen displays all of the projects that you are able to view or manage online. You may filter on Project Status by clicking the radio buttons to view Active, Inactive or All. The screen defaults to Active. </a:t>
            </a:r>
          </a:p>
          <a:p>
            <a:pPr marL="0" indent="0">
              <a:buNone/>
            </a:pPr>
            <a:r>
              <a:rPr lang="en-US" sz="1700" dirty="0">
                <a:latin typeface="Arial" panose="020B0604020202020204" pitchFamily="34" charset="0"/>
                <a:cs typeface="Arial" panose="020B0604020202020204" pitchFamily="34" charset="0"/>
              </a:rPr>
              <a:t>An item underlined in blue hyperlinks to another screen. </a:t>
            </a:r>
          </a:p>
          <a:p>
            <a:pPr marL="0" indent="0">
              <a:buNone/>
            </a:pPr>
            <a:r>
              <a:rPr lang="en-US" sz="1700" dirty="0">
                <a:latin typeface="Arial" panose="020B0604020202020204" pitchFamily="34" charset="0"/>
                <a:cs typeface="Arial" panose="020B0604020202020204" pitchFamily="34" charset="0"/>
              </a:rPr>
              <a:t>3. </a:t>
            </a:r>
            <a:r>
              <a:rPr lang="en-US" sz="1700" b="1" dirty="0">
                <a:latin typeface="Arial" panose="020B0604020202020204" pitchFamily="34" charset="0"/>
                <a:cs typeface="Arial" panose="020B0604020202020204" pitchFamily="34" charset="0"/>
              </a:rPr>
              <a:t>Click on the Project Number </a:t>
            </a:r>
            <a:r>
              <a:rPr lang="en-US" sz="1700" dirty="0">
                <a:latin typeface="Arial" panose="020B0604020202020204" pitchFamily="34" charset="0"/>
                <a:cs typeface="Arial" panose="020B0604020202020204" pitchFamily="34" charset="0"/>
              </a:rPr>
              <a:t>of the project that you want to view to go to the project screen.</a:t>
            </a:r>
          </a:p>
          <a:p>
            <a:pPr marL="0" indent="0">
              <a:buNone/>
            </a:pPr>
            <a:endParaRPr lang="en-US" sz="1700" dirty="0">
              <a:latin typeface="Arial" panose="020B0604020202020204" pitchFamily="34" charset="0"/>
              <a:cs typeface="Arial" panose="020B0604020202020204" pitchFamily="34" charset="0"/>
            </a:endParaRPr>
          </a:p>
          <a:p>
            <a:pPr marL="0" indent="0">
              <a:buNone/>
            </a:pPr>
            <a:endParaRPr lang="en-US" sz="1700" dirty="0">
              <a:latin typeface="Arial" panose="020B0604020202020204" pitchFamily="34" charset="0"/>
              <a:cs typeface="Arial" panose="020B0604020202020204" pitchFamily="34" charset="0"/>
            </a:endParaRPr>
          </a:p>
          <a:p>
            <a:pPr marL="0" indent="0">
              <a:buNone/>
            </a:pPr>
            <a:endParaRPr lang="en-US" sz="1700" dirty="0">
              <a:latin typeface="Arial" panose="020B0604020202020204" pitchFamily="34" charset="0"/>
              <a:cs typeface="Arial" panose="020B0604020202020204" pitchFamily="34" charset="0"/>
            </a:endParaRPr>
          </a:p>
          <a:p>
            <a:pPr marL="0" indent="0">
              <a:buNone/>
            </a:pPr>
            <a:endParaRPr lang="en-US" sz="1700" dirty="0">
              <a:latin typeface="Arial" panose="020B0604020202020204" pitchFamily="34" charset="0"/>
              <a:cs typeface="Arial" panose="020B0604020202020204" pitchFamily="34" charset="0"/>
            </a:endParaRPr>
          </a:p>
          <a:p>
            <a:pPr marL="0" indent="0">
              <a:buNone/>
            </a:pPr>
            <a:endParaRPr lang="en-US" sz="1700" dirty="0">
              <a:latin typeface="Arial" panose="020B0604020202020204" pitchFamily="34" charset="0"/>
              <a:cs typeface="Arial" panose="020B0604020202020204" pitchFamily="34" charset="0"/>
            </a:endParaRPr>
          </a:p>
          <a:p>
            <a:pPr marL="0" indent="0">
              <a:buNone/>
            </a:pPr>
            <a:endParaRPr lang="en-US" sz="1700" dirty="0">
              <a:latin typeface="Arial" panose="020B0604020202020204" pitchFamily="34" charset="0"/>
              <a:cs typeface="Arial" panose="020B0604020202020204" pitchFamily="34" charset="0"/>
            </a:endParaRPr>
          </a:p>
          <a:p>
            <a:pPr marL="0" indent="0">
              <a:buNone/>
            </a:pPr>
            <a:endParaRPr lang="en-US" sz="1700" dirty="0">
              <a:latin typeface="Arial" panose="020B0604020202020204" pitchFamily="34" charset="0"/>
              <a:cs typeface="Arial" panose="020B0604020202020204" pitchFamily="34" charset="0"/>
            </a:endParaRPr>
          </a:p>
          <a:p>
            <a:pPr marL="0" indent="0">
              <a:buNone/>
            </a:pPr>
            <a:endParaRPr lang="en-US" sz="1700" dirty="0">
              <a:latin typeface="Arial" panose="020B0604020202020204" pitchFamily="34" charset="0"/>
              <a:cs typeface="Arial" panose="020B0604020202020204" pitchFamily="34" charset="0"/>
            </a:endParaRPr>
          </a:p>
          <a:p>
            <a:pPr marL="0" indent="0">
              <a:buNone/>
            </a:pPr>
            <a:r>
              <a:rPr lang="en-US" sz="1700" b="1" u="sng" dirty="0">
                <a:latin typeface="Arial" panose="020B0604020202020204" pitchFamily="34" charset="0"/>
                <a:cs typeface="Arial" panose="020B0604020202020204" pitchFamily="34" charset="0"/>
              </a:rPr>
              <a:t>Column Heading Descriptions</a:t>
            </a:r>
          </a:p>
          <a:p>
            <a:r>
              <a:rPr lang="en-US" sz="1700" b="1" dirty="0">
                <a:latin typeface="Arial" panose="020B0604020202020204" pitchFamily="34" charset="0"/>
                <a:cs typeface="Arial" panose="020B0604020202020204" pitchFamily="34" charset="0"/>
              </a:rPr>
              <a:t>Project Number </a:t>
            </a:r>
            <a:r>
              <a:rPr lang="en-US" sz="1700" dirty="0">
                <a:latin typeface="Arial" panose="020B0604020202020204" pitchFamily="34" charset="0"/>
                <a:cs typeface="Arial" panose="020B0604020202020204" pitchFamily="34" charset="0"/>
              </a:rPr>
              <a:t>is assigned by the Ministry and must be used on all correspondence and all documents</a:t>
            </a:r>
          </a:p>
          <a:p>
            <a:r>
              <a:rPr lang="en-US" sz="1700" b="1" dirty="0">
                <a:latin typeface="Arial" panose="020B0604020202020204" pitchFamily="34" charset="0"/>
                <a:cs typeface="Arial" panose="020B0604020202020204" pitchFamily="34" charset="0"/>
              </a:rPr>
              <a:t>Project Title </a:t>
            </a:r>
            <a:r>
              <a:rPr lang="en-US" sz="1700" dirty="0">
                <a:latin typeface="Arial" panose="020B0604020202020204" pitchFamily="34" charset="0"/>
                <a:cs typeface="Arial" panose="020B0604020202020204" pitchFamily="34" charset="0"/>
              </a:rPr>
              <a:t>is the title of the project that appeared on the application and was subsequently approved by the Ministry</a:t>
            </a:r>
          </a:p>
          <a:p>
            <a:r>
              <a:rPr lang="en-US" sz="1700" b="1" dirty="0">
                <a:latin typeface="Arial" panose="020B0604020202020204" pitchFamily="34" charset="0"/>
                <a:cs typeface="Arial" panose="020B0604020202020204" pitchFamily="34" charset="0"/>
              </a:rPr>
              <a:t>Program Name </a:t>
            </a:r>
            <a:r>
              <a:rPr lang="en-US" sz="1700" dirty="0">
                <a:latin typeface="Arial" panose="020B0604020202020204" pitchFamily="34" charset="0"/>
                <a:cs typeface="Arial" panose="020B0604020202020204" pitchFamily="34" charset="0"/>
              </a:rPr>
              <a:t>is the program that the project is funded under</a:t>
            </a:r>
          </a:p>
          <a:p>
            <a:r>
              <a:rPr lang="en-US" sz="1700" b="1" dirty="0">
                <a:latin typeface="Arial" panose="020B0604020202020204" pitchFamily="34" charset="0"/>
                <a:cs typeface="Arial" panose="020B0604020202020204" pitchFamily="34" charset="0"/>
              </a:rPr>
              <a:t>Project Type </a:t>
            </a:r>
            <a:r>
              <a:rPr lang="en-US" sz="1700" dirty="0">
                <a:latin typeface="Arial" panose="020B0604020202020204" pitchFamily="34" charset="0"/>
                <a:cs typeface="Arial" panose="020B0604020202020204" pitchFamily="34" charset="0"/>
              </a:rPr>
              <a:t>is the project type that was identified by the local government on the grant application form, and subsequently approved by the Ministry. </a:t>
            </a:r>
            <a:r>
              <a:rPr lang="en-US" sz="1700" b="1" dirty="0">
                <a:latin typeface="Arial" panose="020B0604020202020204" pitchFamily="34" charset="0"/>
                <a:cs typeface="Arial" panose="020B0604020202020204" pitchFamily="34" charset="0"/>
              </a:rPr>
              <a:t>NOTE</a:t>
            </a:r>
            <a:r>
              <a:rPr lang="en-US" sz="1700" dirty="0">
                <a:latin typeface="Arial" panose="020B0604020202020204" pitchFamily="34" charset="0"/>
                <a:cs typeface="Arial" panose="020B0604020202020204" pitchFamily="34" charset="0"/>
              </a:rPr>
              <a:t>: In some cases the name of the project type is different than the project category listed at the time of the application, however moving forward they will be updated to display the most recent naming convention. </a:t>
            </a:r>
          </a:p>
          <a:p>
            <a:r>
              <a:rPr lang="en-US" sz="1700" b="1" dirty="0">
                <a:latin typeface="Arial" panose="020B0604020202020204" pitchFamily="34" charset="0"/>
                <a:cs typeface="Arial" panose="020B0604020202020204" pitchFamily="34" charset="0"/>
              </a:rPr>
              <a:t>Project Status </a:t>
            </a:r>
            <a:r>
              <a:rPr lang="en-US" sz="1700" dirty="0">
                <a:latin typeface="Arial" panose="020B0604020202020204" pitchFamily="34" charset="0"/>
                <a:cs typeface="Arial" panose="020B0604020202020204" pitchFamily="34" charset="0"/>
              </a:rPr>
              <a:t>is the current status of the project. There are several statuses that a project moves through, such as Under Review, Announced, Contract Signed, Under Construction and Project Completed</a:t>
            </a:r>
          </a:p>
          <a:p>
            <a:r>
              <a:rPr lang="en-US" sz="1700" b="1" dirty="0">
                <a:latin typeface="Arial" panose="020B0604020202020204" pitchFamily="34" charset="0"/>
                <a:cs typeface="Arial" panose="020B0604020202020204" pitchFamily="34" charset="0"/>
              </a:rPr>
              <a:t>Status Date </a:t>
            </a:r>
            <a:r>
              <a:rPr lang="en-US" sz="1700" dirty="0">
                <a:latin typeface="Arial" panose="020B0604020202020204" pitchFamily="34" charset="0"/>
                <a:cs typeface="Arial" panose="020B0604020202020204" pitchFamily="34" charset="0"/>
              </a:rPr>
              <a:t>is the date that the Ministry promoted the project to the current Project Status.</a:t>
            </a:r>
          </a:p>
        </p:txBody>
      </p:sp>
      <p:pic>
        <p:nvPicPr>
          <p:cNvPr id="3" name="Content Placeholder 1">
            <a:extLst>
              <a:ext uri="{FF2B5EF4-FFF2-40B4-BE49-F238E27FC236}">
                <a16:creationId xmlns:a16="http://schemas.microsoft.com/office/drawing/2014/main" id="{110A74C9-F887-4190-92C8-FDE6A5277AC1}"/>
              </a:ext>
            </a:extLst>
          </p:cNvPr>
          <p:cNvPicPr>
            <a:picLocks noChangeAspect="1"/>
          </p:cNvPicPr>
          <p:nvPr/>
        </p:nvPicPr>
        <p:blipFill>
          <a:blip r:embed="rId2"/>
          <a:stretch>
            <a:fillRect/>
          </a:stretch>
        </p:blipFill>
        <p:spPr>
          <a:xfrm>
            <a:off x="1206759" y="1329686"/>
            <a:ext cx="9778482" cy="2218386"/>
          </a:xfrm>
          <a:prstGeom prst="rect">
            <a:avLst/>
          </a:prstGeom>
        </p:spPr>
      </p:pic>
      <p:cxnSp>
        <p:nvCxnSpPr>
          <p:cNvPr id="4" name="Straight Arrow Connector 3">
            <a:extLst>
              <a:ext uri="{FF2B5EF4-FFF2-40B4-BE49-F238E27FC236}">
                <a16:creationId xmlns:a16="http://schemas.microsoft.com/office/drawing/2014/main" id="{EA3A7CE3-AA78-40F4-BED9-CCA69DE76463}"/>
              </a:ext>
            </a:extLst>
          </p:cNvPr>
          <p:cNvCxnSpPr/>
          <p:nvPr/>
        </p:nvCxnSpPr>
        <p:spPr>
          <a:xfrm>
            <a:off x="982825" y="3228392"/>
            <a:ext cx="1054359"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23620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8A4FD99-E8E2-4C8C-B484-9394A647A4A3}"/>
              </a:ext>
            </a:extLst>
          </p:cNvPr>
          <p:cNvSpPr/>
          <p:nvPr/>
        </p:nvSpPr>
        <p:spPr>
          <a:xfrm>
            <a:off x="3023616" y="3651248"/>
            <a:ext cx="6217920" cy="2456944"/>
          </a:xfrm>
          <a:prstGeom prst="rect">
            <a:avLst/>
          </a:prstGeom>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 name="Title 1">
            <a:extLst>
              <a:ext uri="{FF2B5EF4-FFF2-40B4-BE49-F238E27FC236}">
                <a16:creationId xmlns:a16="http://schemas.microsoft.com/office/drawing/2014/main" id="{F1EF6BEF-31D8-45CE-B423-E6D70FFB2C88}"/>
              </a:ext>
            </a:extLst>
          </p:cNvPr>
          <p:cNvSpPr>
            <a:spLocks noGrp="1"/>
          </p:cNvSpPr>
          <p:nvPr>
            <p:ph type="title"/>
          </p:nvPr>
        </p:nvSpPr>
        <p:spPr>
          <a:xfrm>
            <a:off x="-1" y="0"/>
            <a:ext cx="12191999" cy="1825624"/>
          </a:xfrm>
          <a:solidFill>
            <a:srgbClr val="0C4A7A"/>
          </a:solidFill>
          <a:ln w="38100">
            <a:solidFill>
              <a:srgbClr val="FFC000"/>
            </a:solidFill>
          </a:ln>
        </p:spPr>
        <p:txBody>
          <a:bodyPr>
            <a:normAutofit/>
          </a:bodyPr>
          <a:lstStyle/>
          <a:p>
            <a:pPr>
              <a:lnSpc>
                <a:spcPct val="50000"/>
              </a:lnSpc>
            </a:pPr>
            <a:r>
              <a:rPr lang="en-US" sz="2800" dirty="0">
                <a:solidFill>
                  <a:schemeClr val="bg1"/>
                </a:solidFill>
              </a:rPr>
              <a:t>                             </a:t>
            </a:r>
            <a:br>
              <a:rPr lang="en-US" sz="2800" dirty="0">
                <a:solidFill>
                  <a:schemeClr val="bg1"/>
                </a:solidFill>
              </a:rPr>
            </a:br>
            <a:br>
              <a:rPr lang="en-US" sz="2800" dirty="0">
                <a:solidFill>
                  <a:schemeClr val="bg1"/>
                </a:solidFill>
              </a:rPr>
            </a:br>
            <a:br>
              <a:rPr lang="en-US" sz="2800" dirty="0">
                <a:solidFill>
                  <a:schemeClr val="bg1"/>
                </a:solidFill>
              </a:rPr>
            </a:br>
            <a:r>
              <a:rPr lang="en-US" sz="2800" dirty="0">
                <a:solidFill>
                  <a:schemeClr val="bg1"/>
                </a:solidFill>
              </a:rPr>
              <a:t>		</a:t>
            </a:r>
            <a:br>
              <a:rPr lang="en-US" sz="2800" dirty="0">
                <a:solidFill>
                  <a:schemeClr val="bg1"/>
                </a:solidFill>
              </a:rPr>
            </a:br>
            <a:r>
              <a:rPr lang="en-US" sz="2800" dirty="0">
                <a:solidFill>
                  <a:schemeClr val="bg1"/>
                </a:solidFill>
              </a:rPr>
              <a:t>		</a:t>
            </a:r>
            <a:br>
              <a:rPr lang="en-US" dirty="0">
                <a:solidFill>
                  <a:schemeClr val="bg1"/>
                </a:solidFill>
              </a:rPr>
            </a:br>
            <a:r>
              <a:rPr lang="en-US" dirty="0">
                <a:solidFill>
                  <a:schemeClr val="bg1"/>
                </a:solidFill>
              </a:rPr>
              <a:t>                                </a:t>
            </a:r>
            <a:endParaRPr lang="en-US" sz="2700" b="1" dirty="0">
              <a:solidFill>
                <a:schemeClr val="bg1"/>
              </a:solidFill>
            </a:endParaRPr>
          </a:p>
        </p:txBody>
      </p:sp>
      <p:sp>
        <p:nvSpPr>
          <p:cNvPr id="4" name="Rectangle 3">
            <a:extLst>
              <a:ext uri="{FF2B5EF4-FFF2-40B4-BE49-F238E27FC236}">
                <a16:creationId xmlns:a16="http://schemas.microsoft.com/office/drawing/2014/main" id="{9BED5FC1-D1F7-44E8-A00F-EA6EE1056082}"/>
              </a:ext>
            </a:extLst>
          </p:cNvPr>
          <p:cNvSpPr/>
          <p:nvPr/>
        </p:nvSpPr>
        <p:spPr>
          <a:xfrm>
            <a:off x="1840992" y="2438400"/>
            <a:ext cx="8680704" cy="30723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 name="Subtitle 2">
            <a:extLst>
              <a:ext uri="{FF2B5EF4-FFF2-40B4-BE49-F238E27FC236}">
                <a16:creationId xmlns:a16="http://schemas.microsoft.com/office/drawing/2014/main" id="{49111CFF-F4E6-487B-A4F8-7E6B2E1494E6}"/>
              </a:ext>
            </a:extLst>
          </p:cNvPr>
          <p:cNvSpPr>
            <a:spLocks noGrp="1"/>
          </p:cNvSpPr>
          <p:nvPr>
            <p:ph idx="1"/>
          </p:nvPr>
        </p:nvSpPr>
        <p:spPr>
          <a:xfrm>
            <a:off x="1" y="1825625"/>
            <a:ext cx="12191999" cy="5032375"/>
          </a:xfrm>
          <a:solidFill>
            <a:srgbClr val="0C4A7A"/>
          </a:solidFill>
        </p:spPr>
        <p:txBody>
          <a:bodyPr/>
          <a:lstStyle/>
          <a:p>
            <a:pPr marL="0" indent="0" algn="ctr">
              <a:buNone/>
            </a:pPr>
            <a:endParaRPr lang="en-US" dirty="0">
              <a:solidFill>
                <a:schemeClr val="bg1"/>
              </a:solidFill>
            </a:endParaRPr>
          </a:p>
          <a:p>
            <a:pPr marL="0" indent="0" algn="ctr">
              <a:buNone/>
            </a:pPr>
            <a:endParaRPr lang="en-US" dirty="0">
              <a:solidFill>
                <a:schemeClr val="bg1"/>
              </a:solidFill>
            </a:endParaRPr>
          </a:p>
        </p:txBody>
      </p:sp>
      <p:pic>
        <p:nvPicPr>
          <p:cNvPr id="8" name="Graphic 7">
            <a:extLst>
              <a:ext uri="{FF2B5EF4-FFF2-40B4-BE49-F238E27FC236}">
                <a16:creationId xmlns:a16="http://schemas.microsoft.com/office/drawing/2014/main" id="{9E3072D9-7E04-4182-913F-6C8D7D26228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84203" y="998207"/>
            <a:ext cx="2631643" cy="692481"/>
          </a:xfrm>
          <a:prstGeom prst="rect">
            <a:avLst/>
          </a:prstGeom>
        </p:spPr>
      </p:pic>
      <p:sp>
        <p:nvSpPr>
          <p:cNvPr id="7" name="Title 2">
            <a:extLst>
              <a:ext uri="{FF2B5EF4-FFF2-40B4-BE49-F238E27FC236}">
                <a16:creationId xmlns:a16="http://schemas.microsoft.com/office/drawing/2014/main" id="{FE21F756-562C-4477-A14C-D63EEF7B4BEB}"/>
              </a:ext>
            </a:extLst>
          </p:cNvPr>
          <p:cNvSpPr txBox="1">
            <a:spLocks/>
          </p:cNvSpPr>
          <p:nvPr/>
        </p:nvSpPr>
        <p:spPr>
          <a:xfrm>
            <a:off x="2246376" y="2438400"/>
            <a:ext cx="7772400" cy="3462355"/>
          </a:xfrm>
          <a:prstGeom prst="rect">
            <a:avLst/>
          </a:prstGeom>
          <a:ln w="57150">
            <a:solidFill>
              <a:schemeClr val="bg1"/>
            </a:solidFill>
          </a:ln>
          <a:effectLst>
            <a:outerShdw blurRad="50800" dist="38100" dir="2700000" algn="tl" rotWithShape="0">
              <a:prstClr val="black">
                <a:alpha val="40000"/>
              </a:prstClr>
            </a:outerShdw>
          </a:effectLst>
        </p:spPr>
        <p:txBody>
          <a:bodyPr wrap="square" lIns="0" tIns="0" rIns="0" bIns="0" anchor="t" anchorCtr="0">
            <a:noAutofit/>
            <a:scene3d>
              <a:camera prst="orthographicFront"/>
              <a:lightRig rig="balanced" dir="t">
                <a:rot lat="0" lon="0" rev="6600000"/>
              </a:lightRig>
            </a:scene3d>
            <a:sp3d extrusionH="107950">
              <a:bevelT w="25400" h="25400"/>
            </a:sp3d>
          </a:bodyPr>
          <a:lstStyle>
            <a:lvl1pPr algn="ctr" defTabSz="914400" rtl="0" eaLnBrk="1" latinLnBrk="0" hangingPunct="1">
              <a:spcBef>
                <a:spcPct val="0"/>
              </a:spcBef>
              <a:buNone/>
              <a:defRPr sz="4800" b="1" i="0" kern="1200" cap="none" spc="0">
                <a:ln>
                  <a:noFill/>
                </a:ln>
                <a:solidFill>
                  <a:srgbClr val="FDB913"/>
                </a:solidFill>
                <a:effectLst>
                  <a:outerShdw blurRad="50800" dist="50800" dir="2460000" algn="ctr" rotWithShape="0">
                    <a:schemeClr val="tx1"/>
                  </a:outerShdw>
                </a:effectLst>
                <a:latin typeface="Myriad Web Pro Condensed" pitchFamily="34" charset="0"/>
                <a:ea typeface="+mj-ea"/>
                <a:cs typeface="+mj-cs"/>
              </a:defRPr>
            </a:lvl1pPr>
          </a:lstStyle>
          <a:p>
            <a:pPr lvl="0">
              <a:defRPr/>
            </a:pPr>
            <a:br>
              <a:rPr kumimoji="0" lang="en-CA" sz="1800" b="1" i="0" u="none" strike="noStrike" kern="1200" cap="none" spc="0" normalizeH="0" baseline="0" noProof="0" dirty="0">
                <a:ln>
                  <a:noFill/>
                </a:ln>
                <a:solidFill>
                  <a:prstClr val="white"/>
                </a:solidFill>
                <a:effectLst>
                  <a:outerShdw blurRad="50800" dist="50800" dir="2460000" algn="ctr" rotWithShape="0">
                    <a:prstClr val="black"/>
                  </a:outerShdw>
                </a:effectLst>
                <a:uLnTx/>
                <a:uFillTx/>
                <a:latin typeface="Myriad Web Pro Condensed" pitchFamily="34" charset="0"/>
                <a:ea typeface="+mj-ea"/>
                <a:cs typeface="+mj-cs"/>
              </a:rPr>
            </a:br>
            <a:r>
              <a:rPr lang="en-CA" sz="1800" dirty="0">
                <a:solidFill>
                  <a:prstClr val="white"/>
                </a:solidFill>
                <a:effectLst>
                  <a:outerShdw blurRad="50800" dist="50800" dir="2460000" algn="ctr" rotWithShape="0">
                    <a:prstClr val="black"/>
                  </a:outerShdw>
                </a:effectLst>
                <a:latin typeface="Arial" panose="020B0604020202020204" pitchFamily="34" charset="0"/>
                <a:cs typeface="Arial" panose="020B0604020202020204" pitchFamily="34" charset="0"/>
              </a:rPr>
              <a:t>LGIS Website :</a:t>
            </a:r>
          </a:p>
          <a:p>
            <a:pPr lvl="0">
              <a:defRPr/>
            </a:pPr>
            <a:br>
              <a:rPr lang="en-CA" sz="1800" dirty="0">
                <a:solidFill>
                  <a:prstClr val="white"/>
                </a:solidFill>
                <a:effectLst>
                  <a:outerShdw blurRad="50800" dist="50800" dir="2460000" algn="ctr" rotWithShape="0">
                    <a:prstClr val="black"/>
                  </a:outerShdw>
                </a:effectLst>
                <a:latin typeface="Arial" panose="020B0604020202020204" pitchFamily="34" charset="0"/>
                <a:cs typeface="Arial" panose="020B0604020202020204" pitchFamily="34" charset="0"/>
              </a:rPr>
            </a:br>
            <a:r>
              <a:rPr lang="en-CA" sz="1800" dirty="0">
                <a:solidFill>
                  <a:prstClr val="white"/>
                </a:solidFill>
                <a:effectLst>
                  <a:outerShdw blurRad="50800" dist="50800" dir="2460000" algn="ctr" rotWithShape="0">
                    <a:prstClr val="black"/>
                  </a:outerShdw>
                </a:effectLst>
                <a:latin typeface="Arial" panose="020B0604020202020204" pitchFamily="34" charset="0"/>
                <a:cs typeface="Arial" panose="020B0604020202020204" pitchFamily="34" charset="0"/>
              </a:rPr>
              <a:t> </a:t>
            </a:r>
            <a:r>
              <a:rPr lang="en-CA" sz="1800" dirty="0">
                <a:solidFill>
                  <a:srgbClr val="FFC000"/>
                </a:solidFill>
                <a:effectLst>
                  <a:outerShdw blurRad="50800" dist="50800" dir="2460000" algn="ctr" rotWithShape="0">
                    <a:prstClr val="black"/>
                  </a:outerShdw>
                </a:effectLst>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https://www.localgovernmentinformationsystem.gov.bc.ca/</a:t>
            </a:r>
            <a:endParaRPr lang="en-CA" sz="1800" dirty="0">
              <a:solidFill>
                <a:srgbClr val="FFC000"/>
              </a:solidFill>
              <a:effectLst>
                <a:outerShdw blurRad="50800" dist="50800" dir="2460000" algn="ctr" rotWithShape="0">
                  <a:prstClr val="black"/>
                </a:outerShdw>
              </a:effectLst>
              <a:latin typeface="Arial" panose="020B0604020202020204" pitchFamily="34" charset="0"/>
              <a:cs typeface="Arial" panose="020B0604020202020204" pitchFamily="34" charset="0"/>
            </a:endParaRPr>
          </a:p>
          <a:p>
            <a:pPr lvl="0">
              <a:defRPr/>
            </a:pPr>
            <a:endParaRPr lang="en-CA" sz="1800" dirty="0">
              <a:solidFill>
                <a:prstClr val="white"/>
              </a:solidFill>
              <a:effectLst>
                <a:outerShdw blurRad="50800" dist="50800" dir="2460000" algn="ctr" rotWithShape="0">
                  <a:prstClr val="black"/>
                </a:outerShdw>
              </a:effectLst>
              <a:latin typeface="Arial" panose="020B0604020202020204" pitchFamily="34" charset="0"/>
              <a:cs typeface="Arial" panose="020B0604020202020204" pitchFamily="34" charset="0"/>
            </a:endParaRPr>
          </a:p>
          <a:p>
            <a:pPr lvl="0">
              <a:defRPr/>
            </a:pPr>
            <a:r>
              <a:rPr lang="en-CA" sz="1800" dirty="0">
                <a:solidFill>
                  <a:prstClr val="white"/>
                </a:solidFill>
                <a:effectLst>
                  <a:outerShdw blurRad="50800" dist="50800" dir="2460000" algn="ctr" rotWithShape="0">
                    <a:prstClr val="black"/>
                  </a:outerShdw>
                </a:effectLst>
                <a:latin typeface="Arial" panose="020B0604020202020204" pitchFamily="34" charset="0"/>
                <a:cs typeface="Arial" panose="020B0604020202020204" pitchFamily="34" charset="0"/>
              </a:rPr>
              <a:t>For access and technical assistance please contact: </a:t>
            </a:r>
            <a:br>
              <a:rPr lang="en-CA" sz="1800" dirty="0">
                <a:solidFill>
                  <a:prstClr val="white"/>
                </a:solidFill>
                <a:effectLst>
                  <a:outerShdw blurRad="50800" dist="50800" dir="2460000" algn="ctr" rotWithShape="0">
                    <a:prstClr val="black"/>
                  </a:outerShdw>
                </a:effectLst>
                <a:latin typeface="Arial" panose="020B0604020202020204" pitchFamily="34" charset="0"/>
                <a:cs typeface="Arial" panose="020B0604020202020204" pitchFamily="34" charset="0"/>
              </a:rPr>
            </a:br>
            <a:r>
              <a:rPr lang="en-CA" sz="1800" dirty="0">
                <a:solidFill>
                  <a:prstClr val="white"/>
                </a:solidFill>
                <a:effectLst>
                  <a:outerShdw blurRad="50800" dist="50800" dir="2460000" algn="ctr" rotWithShape="0">
                    <a:prstClr val="black"/>
                  </a:outerShdw>
                </a:effectLst>
                <a:latin typeface="Arial" panose="020B0604020202020204" pitchFamily="34" charset="0"/>
                <a:cs typeface="Arial" panose="020B0604020202020204" pitchFamily="34" charset="0"/>
              </a:rPr>
              <a:t>Phone: (250) 953-3008</a:t>
            </a:r>
            <a:br>
              <a:rPr lang="en-CA" sz="1800" dirty="0">
                <a:solidFill>
                  <a:prstClr val="white"/>
                </a:solidFill>
                <a:effectLst>
                  <a:outerShdw blurRad="50800" dist="50800" dir="2460000" algn="ctr" rotWithShape="0">
                    <a:prstClr val="black"/>
                  </a:outerShdw>
                </a:effectLst>
                <a:latin typeface="Arial" panose="020B0604020202020204" pitchFamily="34" charset="0"/>
                <a:cs typeface="Arial" panose="020B0604020202020204" pitchFamily="34" charset="0"/>
              </a:rPr>
            </a:br>
            <a:r>
              <a:rPr lang="en-CA" sz="1800" dirty="0">
                <a:solidFill>
                  <a:prstClr val="white"/>
                </a:solidFill>
                <a:effectLst>
                  <a:outerShdw blurRad="50800" dist="50800" dir="2460000" algn="ctr" rotWithShape="0">
                    <a:prstClr val="black"/>
                  </a:outerShdw>
                </a:effectLst>
                <a:latin typeface="Arial" panose="020B0604020202020204" pitchFamily="34" charset="0"/>
                <a:cs typeface="Arial" panose="020B0604020202020204" pitchFamily="34" charset="0"/>
              </a:rPr>
              <a:t>Email : </a:t>
            </a:r>
            <a:r>
              <a:rPr lang="en-CA" sz="1800" dirty="0">
                <a:solidFill>
                  <a:srgbClr val="FFC000"/>
                </a:solidFill>
                <a:effectLst>
                  <a:outerShdw blurRad="50800" dist="50800" dir="2460000" algn="ctr" rotWithShape="0">
                    <a:prstClr val="black"/>
                  </a:outerShdw>
                </a:effectLst>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LGIS.AccessRequest@gov.bc.ca</a:t>
            </a:r>
            <a:endParaRPr lang="en-CA" sz="1800" dirty="0">
              <a:solidFill>
                <a:srgbClr val="FFC000"/>
              </a:solidFill>
              <a:effectLst>
                <a:outerShdw blurRad="50800" dist="50800" dir="2460000" algn="ctr" rotWithShape="0">
                  <a:prstClr val="black"/>
                </a:outerShdw>
              </a:effectLst>
              <a:latin typeface="Arial" panose="020B0604020202020204" pitchFamily="34" charset="0"/>
              <a:cs typeface="Arial" panose="020B0604020202020204" pitchFamily="34" charset="0"/>
            </a:endParaRPr>
          </a:p>
          <a:p>
            <a:pPr lvl="0">
              <a:defRPr/>
            </a:pPr>
            <a:endParaRPr lang="en-CA" sz="1800" dirty="0">
              <a:solidFill>
                <a:prstClr val="white"/>
              </a:solidFill>
              <a:effectLst>
                <a:outerShdw blurRad="50800" dist="50800" dir="2460000" algn="ctr" rotWithShape="0">
                  <a:prstClr val="black"/>
                </a:outerShdw>
              </a:effectLst>
              <a:latin typeface="Arial" panose="020B0604020202020204" pitchFamily="34" charset="0"/>
              <a:cs typeface="Arial" panose="020B0604020202020204" pitchFamily="34" charset="0"/>
            </a:endParaRPr>
          </a:p>
          <a:p>
            <a:pPr lvl="0">
              <a:defRPr/>
            </a:pPr>
            <a:r>
              <a:rPr lang="en-CA" sz="1800" dirty="0">
                <a:solidFill>
                  <a:prstClr val="white"/>
                </a:solidFill>
                <a:effectLst>
                  <a:outerShdw blurRad="50800" dist="50800" dir="2460000" algn="ctr" rotWithShape="0">
                    <a:prstClr val="black"/>
                  </a:outerShdw>
                </a:effectLst>
                <a:latin typeface="Arial" panose="020B0604020202020204" pitchFamily="34" charset="0"/>
                <a:cs typeface="Arial" panose="020B0604020202020204" pitchFamily="34" charset="0"/>
              </a:rPr>
              <a:t>For program and claim assistance please contact: </a:t>
            </a:r>
            <a:br>
              <a:rPr lang="en-CA" sz="1800" dirty="0">
                <a:solidFill>
                  <a:prstClr val="white"/>
                </a:solidFill>
                <a:effectLst>
                  <a:outerShdw blurRad="50800" dist="50800" dir="2460000" algn="ctr" rotWithShape="0">
                    <a:prstClr val="black"/>
                  </a:outerShdw>
                </a:effectLst>
                <a:latin typeface="Arial" panose="020B0604020202020204" pitchFamily="34" charset="0"/>
                <a:cs typeface="Arial" panose="020B0604020202020204" pitchFamily="34" charset="0"/>
              </a:rPr>
            </a:br>
            <a:r>
              <a:rPr lang="en-CA" sz="1800" dirty="0">
                <a:solidFill>
                  <a:prstClr val="white"/>
                </a:solidFill>
                <a:effectLst>
                  <a:outerShdw blurRad="50800" dist="50800" dir="2460000" algn="ctr" rotWithShape="0">
                    <a:prstClr val="black"/>
                  </a:outerShdw>
                </a:effectLst>
                <a:latin typeface="Arial" panose="020B0604020202020204" pitchFamily="34" charset="0"/>
                <a:cs typeface="Arial" panose="020B0604020202020204" pitchFamily="34" charset="0"/>
              </a:rPr>
              <a:t>Phone: (250) 387-4060</a:t>
            </a:r>
            <a:br>
              <a:rPr lang="en-CA" sz="1800" dirty="0">
                <a:solidFill>
                  <a:prstClr val="white"/>
                </a:solidFill>
                <a:effectLst>
                  <a:outerShdw blurRad="50800" dist="50800" dir="2460000" algn="ctr" rotWithShape="0">
                    <a:prstClr val="black"/>
                  </a:outerShdw>
                </a:effectLst>
                <a:latin typeface="Arial" panose="020B0604020202020204" pitchFamily="34" charset="0"/>
                <a:cs typeface="Arial" panose="020B0604020202020204" pitchFamily="34" charset="0"/>
              </a:rPr>
            </a:br>
            <a:r>
              <a:rPr lang="en-CA" sz="1800" dirty="0">
                <a:solidFill>
                  <a:prstClr val="white"/>
                </a:solidFill>
                <a:effectLst>
                  <a:outerShdw blurRad="50800" dist="50800" dir="2460000" algn="ctr" rotWithShape="0">
                    <a:prstClr val="black"/>
                  </a:outerShdw>
                </a:effectLst>
                <a:latin typeface="Arial" panose="020B0604020202020204" pitchFamily="34" charset="0"/>
                <a:cs typeface="Arial" panose="020B0604020202020204" pitchFamily="34" charset="0"/>
              </a:rPr>
              <a:t>Email : </a:t>
            </a:r>
            <a:r>
              <a:rPr lang="en-CA" sz="1800" dirty="0">
                <a:solidFill>
                  <a:srgbClr val="FFC000"/>
                </a:solidFill>
                <a:effectLst>
                  <a:outerShdw blurRad="50800" dist="50800" dir="2460000" algn="ctr" rotWithShape="0">
                    <a:prstClr val="black"/>
                  </a:outerShdw>
                </a:effectLst>
                <a:latin typeface="Arial" panose="020B0604020202020204" pitchFamily="34" charset="0"/>
                <a:cs typeface="Arial" panose="020B0604020202020204" pitchFamily="34" charset="0"/>
                <a:hlinkClick r:id="rId6">
                  <a:extLst>
                    <a:ext uri="{A12FA001-AC4F-418D-AE19-62706E023703}">
                      <ahyp:hlinkClr xmlns:ahyp="http://schemas.microsoft.com/office/drawing/2018/hyperlinkcolor" val="tx"/>
                    </a:ext>
                  </a:extLst>
                </a:hlinkClick>
              </a:rPr>
              <a:t>infra@gov.bc.ca</a:t>
            </a:r>
            <a:endParaRPr lang="en-CA" sz="1800" dirty="0">
              <a:solidFill>
                <a:srgbClr val="FFC000"/>
              </a:solidFill>
              <a:effectLst>
                <a:outerShdw blurRad="50800" dist="50800" dir="2460000" algn="ctr" rotWithShape="0">
                  <a:prstClr val="black"/>
                </a:outerShdw>
              </a:effectLst>
              <a:latin typeface="Arial" panose="020B0604020202020204" pitchFamily="34" charset="0"/>
              <a:cs typeface="Arial" panose="020B0604020202020204" pitchFamily="34" charset="0"/>
            </a:endParaRPr>
          </a:p>
          <a:p>
            <a:pPr lvl="0">
              <a:defRPr/>
            </a:pPr>
            <a:br>
              <a:rPr kumimoji="0" lang="en-CA" sz="1800" b="1" i="0" u="none" strike="noStrike" kern="1200" cap="none" spc="0" normalizeH="0" baseline="0" noProof="0" dirty="0">
                <a:ln>
                  <a:noFill/>
                </a:ln>
                <a:solidFill>
                  <a:prstClr val="white"/>
                </a:solidFill>
                <a:effectLst>
                  <a:outerShdw blurRad="50800" dist="50800" dir="2460000" algn="ctr" rotWithShape="0">
                    <a:prstClr val="black"/>
                  </a:outerShdw>
                </a:effectLst>
                <a:uLnTx/>
                <a:uFillTx/>
                <a:latin typeface="Arial" panose="020B0604020202020204" pitchFamily="34" charset="0"/>
                <a:ea typeface="+mj-ea"/>
                <a:cs typeface="Arial" panose="020B0604020202020204" pitchFamily="34" charset="0"/>
              </a:rPr>
            </a:br>
            <a:endParaRPr kumimoji="0" lang="en-CA" sz="1800" b="1" i="0" u="none" strike="noStrike" kern="1200" cap="none" spc="0" normalizeH="0" baseline="0" noProof="0" dirty="0">
              <a:ln>
                <a:noFill/>
              </a:ln>
              <a:solidFill>
                <a:prstClr val="white"/>
              </a:solidFill>
              <a:effectLst>
                <a:outerShdw blurRad="50800" dist="50800" dir="2460000" algn="ctr" rotWithShape="0">
                  <a:prstClr val="black"/>
                </a:outerShdw>
              </a:effectLst>
              <a:uLnTx/>
              <a:uFillTx/>
              <a:latin typeface="Arial" panose="020B0604020202020204" pitchFamily="34" charset="0"/>
              <a:ea typeface="+mj-ea"/>
              <a:cs typeface="Arial" panose="020B0604020202020204" pitchFamily="34" charset="0"/>
            </a:endParaRPr>
          </a:p>
        </p:txBody>
      </p:sp>
    </p:spTree>
    <p:extLst>
      <p:ext uri="{BB962C8B-B14F-4D97-AF65-F5344CB8AC3E}">
        <p14:creationId xmlns:p14="http://schemas.microsoft.com/office/powerpoint/2010/main" val="30382211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757</TotalTime>
  <Words>305</Words>
  <Application>Microsoft Office PowerPoint</Application>
  <PresentationFormat>Widescreen</PresentationFormat>
  <Paragraphs>55</Paragraphs>
  <Slides>5</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5</vt:i4>
      </vt:variant>
    </vt:vector>
  </HeadingPairs>
  <TitlesOfParts>
    <vt:vector size="11" baseType="lpstr">
      <vt:lpstr>Arial</vt:lpstr>
      <vt:lpstr>Calibri</vt:lpstr>
      <vt:lpstr>Calibri Light</vt:lpstr>
      <vt:lpstr>Myriad Web Pro Condensed</vt:lpstr>
      <vt:lpstr>Office Theme</vt:lpstr>
      <vt:lpstr>1_Office Theme</vt:lpstr>
      <vt:lpstr>                                                                      </vt:lpstr>
      <vt:lpstr>PowerPoint Presentation</vt:lpstr>
      <vt:lpstr>PowerPoint Presentation</vt:lpstr>
      <vt:lpstr>PowerPoint Presentation</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Johnson, Kellan MAH:EX</dc:creator>
  <cp:lastModifiedBy>Coe, Donna MAH:EX</cp:lastModifiedBy>
  <cp:revision>33</cp:revision>
  <dcterms:created xsi:type="dcterms:W3CDTF">2019-10-22T21:57:38Z</dcterms:created>
  <dcterms:modified xsi:type="dcterms:W3CDTF">2020-04-27T18:57:45Z</dcterms:modified>
</cp:coreProperties>
</file>